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80" r:id="rId3"/>
    <p:sldId id="376" r:id="rId4"/>
    <p:sldId id="378" r:id="rId5"/>
    <p:sldId id="377" r:id="rId6"/>
    <p:sldId id="337" r:id="rId7"/>
    <p:sldId id="346" r:id="rId8"/>
    <p:sldId id="381" r:id="rId9"/>
    <p:sldId id="329" r:id="rId10"/>
    <p:sldId id="356" r:id="rId11"/>
    <p:sldId id="382" r:id="rId12"/>
    <p:sldId id="351" r:id="rId13"/>
    <p:sldId id="353" r:id="rId14"/>
    <p:sldId id="354" r:id="rId15"/>
    <p:sldId id="361" r:id="rId16"/>
    <p:sldId id="383" r:id="rId17"/>
    <p:sldId id="335" r:id="rId18"/>
    <p:sldId id="338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250" autoAdjust="0"/>
  </p:normalViewPr>
  <p:slideViewPr>
    <p:cSldViewPr showGuides="1">
      <p:cViewPr>
        <p:scale>
          <a:sx n="49" d="100"/>
          <a:sy n="49" d="100"/>
        </p:scale>
        <p:origin x="-1986" y="-5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69989-4CF6-4EEE-980C-75EFB94C4787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70DD-1B54-4AC4-B3C2-ADC21A7D368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939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A2DA07-0AC1-49EA-8AF5-8F8A97E4DBE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60086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0EED1-4E36-4B0C-8920-2F1D669C1BEC}" type="slidenum">
              <a:rPr lang="es-MX" smtClean="0">
                <a:solidFill>
                  <a:prstClr val="black"/>
                </a:solidFill>
              </a:rPr>
              <a:pPr/>
              <a:t>9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484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0EED1-4E36-4B0C-8920-2F1D669C1BEC}" type="slidenum">
              <a:rPr lang="es-MX" smtClean="0">
                <a:solidFill>
                  <a:prstClr val="black"/>
                </a:solidFill>
              </a:rPr>
              <a:pPr/>
              <a:t>10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86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8BA081A-2DC0-4559-A281-CB3389ADE1D5}" type="slidenum">
              <a:rPr lang="es-ES" altLang="es-ES" smtClean="0"/>
              <a:pPr/>
              <a:t>16</a:t>
            </a:fld>
            <a:endParaRPr lang="es-ES" altLang="es-E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01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3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956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8994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5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530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728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71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96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083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56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0234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5509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844E9-A2D0-44B4-8D4F-BD959E55DAC9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DE7E9-848B-4B49-B2A6-B455C3021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28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www.google.com.mx/imgres?imgurl=http://thesystemroot.net/imagenes/136739main_wilma_and_alpha_lg.jpg&amp;imgrefurl=http://thesystemroot.net/2009/07/bill-gates-el-destroza-huracanes/&amp;usg=__QpHzS1Qx8HGT4g6tHEj9VhJyyCg=&amp;h=1573&amp;w=1591&amp;sz=300&amp;hl=es&amp;start=11&amp;itbs=1&amp;tbnid=oF72DfWAPbmfaM:&amp;tbnh=148&amp;tbnw=150&amp;prev=/images?q=huracan&amp;hl=es&amp;gbv=2&amp;tbs=isch:1" TargetMode="Externa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16 Rectángulo"/>
          <p:cNvSpPr>
            <a:spLocks noChangeArrowheads="1"/>
          </p:cNvSpPr>
          <p:nvPr/>
        </p:nvSpPr>
        <p:spPr bwMode="auto">
          <a:xfrm>
            <a:off x="899592" y="137418"/>
            <a:ext cx="79200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4800" b="1" i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Temporada de lluvias y ciclones tropicales 2019</a:t>
            </a:r>
            <a:endParaRPr lang="es-MX" sz="4800" b="1" i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5" name="14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16 Rectángulo"/>
          <p:cNvSpPr>
            <a:spLocks noChangeArrowheads="1"/>
          </p:cNvSpPr>
          <p:nvPr/>
        </p:nvSpPr>
        <p:spPr bwMode="auto">
          <a:xfrm>
            <a:off x="612402" y="5838363"/>
            <a:ext cx="79200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4800" b="1" i="1" dirty="0" smtClean="0">
                <a:solidFill>
                  <a:srgbClr val="002060"/>
                </a:solidFill>
                <a:cs typeface="Times New Roman" pitchFamily="18" charset="0"/>
              </a:rPr>
              <a:t>Preparación</a:t>
            </a:r>
            <a:r>
              <a:rPr lang="es-MX" sz="4800" b="1" i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del Sector Salud</a:t>
            </a:r>
            <a:endParaRPr lang="es-MX" sz="4800" b="1" i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95661"/>
            <a:ext cx="6912768" cy="389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96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ítulo 1"/>
          <p:cNvSpPr>
            <a:spLocks noGrp="1"/>
          </p:cNvSpPr>
          <p:nvPr>
            <p:ph type="title"/>
          </p:nvPr>
        </p:nvSpPr>
        <p:spPr>
          <a:xfrm>
            <a:off x="2576756" y="116633"/>
            <a:ext cx="5817371" cy="65188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z="3200" b="1" dirty="0" smtClean="0"/>
              <a:t>Personal de epidemiología </a:t>
            </a:r>
            <a:endParaRPr lang="es-MX" sz="3200" b="1" dirty="0"/>
          </a:p>
        </p:txBody>
      </p:sp>
      <p:pic>
        <p:nvPicPr>
          <p:cNvPr id="105" name="104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72741"/>
              </p:ext>
            </p:extLst>
          </p:nvPr>
        </p:nvGraphicFramePr>
        <p:xfrm>
          <a:off x="899592" y="1027008"/>
          <a:ext cx="7416824" cy="37896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369263"/>
                <a:gridCol w="50475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Jurisdicción</a:t>
                      </a:r>
                      <a:endParaRPr lang="es-MX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Epidemiología</a:t>
                      </a:r>
                      <a:endParaRPr lang="es-MX" b="1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 San Luis Potosí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Dra. Ma. del Carmen Delia Urrutia Herrera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 Matehuala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Dra. Irasema Puente Niño.</a:t>
                      </a:r>
                      <a:endParaRPr lang="es-MX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III Soledad de G.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Dr. Luis</a:t>
                      </a:r>
                      <a:r>
                        <a:rPr lang="es-MX" sz="1600" baseline="0" dirty="0" smtClean="0"/>
                        <a:t> Covarrubias Gutiérrez.</a:t>
                      </a:r>
                      <a:endParaRPr lang="es-MX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IV </a:t>
                      </a:r>
                      <a:r>
                        <a:rPr lang="es-MX" sz="1600" b="1" dirty="0" err="1" smtClean="0"/>
                        <a:t>Roverde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Dra. Griselda Guadalupe </a:t>
                      </a:r>
                      <a:r>
                        <a:rPr lang="es-MX" sz="1600" dirty="0" err="1" smtClean="0"/>
                        <a:t>Govea</a:t>
                      </a:r>
                      <a:r>
                        <a:rPr lang="es-MX" sz="1600" dirty="0" smtClean="0"/>
                        <a:t> Ruíz</a:t>
                      </a:r>
                      <a:endParaRPr lang="es-MX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 Cd. Valles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Dr. Alejandro</a:t>
                      </a:r>
                      <a:r>
                        <a:rPr lang="es-MX" sz="1600" baseline="0" dirty="0" smtClean="0"/>
                        <a:t> González Lezama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 </a:t>
                      </a:r>
                      <a:r>
                        <a:rPr lang="es-MX" sz="1600" b="1" dirty="0" err="1" smtClean="0"/>
                        <a:t>Tamazunchale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Dr. José</a:t>
                      </a:r>
                      <a:r>
                        <a:rPr lang="es-MX" sz="1600" baseline="0" dirty="0" smtClean="0"/>
                        <a:t> Luis </a:t>
                      </a:r>
                      <a:r>
                        <a:rPr lang="es-MX" sz="1600" dirty="0" smtClean="0"/>
                        <a:t>Pérez Cervantes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VII </a:t>
                      </a:r>
                      <a:r>
                        <a:rPr lang="es-MX" sz="1600" b="1" dirty="0" err="1" smtClean="0"/>
                        <a:t>Tancanhuitz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Dr. Iván</a:t>
                      </a:r>
                      <a:r>
                        <a:rPr lang="es-MX" sz="1600" baseline="0" dirty="0" smtClean="0"/>
                        <a:t> Martínez Román</a:t>
                      </a:r>
                      <a:r>
                        <a:rPr lang="es-MX" sz="1600" dirty="0" smtClean="0"/>
                        <a:t>. </a:t>
                      </a:r>
                      <a:endParaRPr lang="es-MX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Estatal</a:t>
                      </a:r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Dr. Gerardo Arteaga Domínguez/</a:t>
                      </a:r>
                    </a:p>
                    <a:p>
                      <a:pPr algn="ctr"/>
                      <a:r>
                        <a:rPr lang="es-MX" sz="1600" dirty="0" smtClean="0"/>
                        <a:t>Dr. Fernando Hernández</a:t>
                      </a:r>
                      <a:r>
                        <a:rPr lang="es-MX" sz="1600" baseline="0" dirty="0" smtClean="0"/>
                        <a:t> Maldonado/</a:t>
                      </a:r>
                    </a:p>
                    <a:p>
                      <a:pPr algn="ctr"/>
                      <a:r>
                        <a:rPr lang="es-MX" sz="1600" baseline="0" dirty="0" smtClean="0"/>
                        <a:t>Ing. Juan Manuel Mata Rivera</a:t>
                      </a:r>
                      <a:endParaRPr lang="es-MX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4" name="15 CuadroTexto"/>
          <p:cNvSpPr txBox="1"/>
          <p:nvPr/>
        </p:nvSpPr>
        <p:spPr>
          <a:xfrm>
            <a:off x="439250" y="5373216"/>
            <a:ext cx="830921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2400" b="1" dirty="0"/>
              <a:t>Se tienen disponibles 7</a:t>
            </a:r>
            <a:r>
              <a:rPr lang="es-ES" sz="2400" b="1" dirty="0" smtClean="0"/>
              <a:t> </a:t>
            </a:r>
            <a:r>
              <a:rPr lang="es-ES" sz="2400" b="1" dirty="0"/>
              <a:t>brigadas epidemiológicas para brindar una </a:t>
            </a:r>
            <a:r>
              <a:rPr lang="es-ES" sz="2400" b="1" dirty="0" smtClean="0"/>
              <a:t>respuesta oportuna </a:t>
            </a:r>
            <a:r>
              <a:rPr lang="es-ES" sz="2400" b="1" dirty="0"/>
              <a:t>en las Jurisdicciones Sanitarias.</a:t>
            </a:r>
          </a:p>
        </p:txBody>
      </p:sp>
    </p:spTree>
    <p:extLst>
      <p:ext uri="{BB962C8B-B14F-4D97-AF65-F5344CB8AC3E}">
        <p14:creationId xmlns:p14="http://schemas.microsoft.com/office/powerpoint/2010/main" val="5604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38993" y="116632"/>
            <a:ext cx="6221734" cy="55336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es-MX" sz="2800" b="1" dirty="0" smtClean="0"/>
              <a:t>Infraestructura en Salud</a:t>
            </a:r>
            <a:endParaRPr lang="es-MX" sz="2800" b="1" dirty="0"/>
          </a:p>
        </p:txBody>
      </p:sp>
      <p:pic>
        <p:nvPicPr>
          <p:cNvPr id="10" name="9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496259"/>
              </p:ext>
            </p:extLst>
          </p:nvPr>
        </p:nvGraphicFramePr>
        <p:xfrm>
          <a:off x="107507" y="1268760"/>
          <a:ext cx="8928986" cy="489654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932395"/>
                <a:gridCol w="999513"/>
                <a:gridCol w="999513"/>
                <a:gridCol w="999513"/>
                <a:gridCol w="999513"/>
                <a:gridCol w="999513"/>
                <a:gridCol w="999513"/>
                <a:gridCol w="999513"/>
              </a:tblGrid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 smtClean="0">
                          <a:effectLst/>
                        </a:rPr>
                        <a:t>Jurisdicción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>
                          <a:effectLst/>
                        </a:rPr>
                        <a:t>SSA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 smtClean="0">
                          <a:effectLst/>
                        </a:rPr>
                        <a:t>IMSS-OR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>
                          <a:effectLst/>
                        </a:rPr>
                        <a:t>ISSSTE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>
                          <a:effectLst/>
                        </a:rPr>
                        <a:t>OTRAS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 smtClean="0">
                          <a:effectLst/>
                        </a:rPr>
                        <a:t>IMSS-BIE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>
                          <a:effectLst/>
                        </a:rPr>
                        <a:t>PEMEX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1" u="none" strike="noStrike" dirty="0">
                          <a:effectLst/>
                        </a:rPr>
                        <a:t>SEDENA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rgbClr val="00B0F0"/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San Luis Potosí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62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Matehuala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24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6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11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52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Soledad Graciano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28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6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42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Río Verde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Cuidad Valles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16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-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6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Tamazunchale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-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01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 err="1">
                          <a:effectLst/>
                        </a:rPr>
                        <a:t>Tancanhuitz</a:t>
                      </a:r>
                      <a:r>
                        <a:rPr lang="es-MX" sz="1600" u="none" strike="noStrike" dirty="0">
                          <a:effectLst/>
                        </a:rPr>
                        <a:t> de Santos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27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28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-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-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09" marR="9409" marT="9409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5496" y="6608385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</a:t>
            </a:r>
            <a:r>
              <a:rPr lang="es-MX" sz="1200" dirty="0" err="1" smtClean="0"/>
              <a:t>Suive</a:t>
            </a:r>
            <a:r>
              <a:rPr lang="es-MX" sz="1200" dirty="0" smtClean="0"/>
              <a:t> 2019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9395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555776" y="144016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000" b="1" dirty="0" smtClean="0">
                <a:solidFill>
                  <a:schemeClr val="tx1"/>
                </a:solidFill>
              </a:rPr>
              <a:t>Actividades por los Servicios de Salud</a:t>
            </a:r>
            <a:endParaRPr lang="es-ES" altLang="es-MX" sz="3000" b="1" dirty="0">
              <a:solidFill>
                <a:schemeClr val="tx1"/>
              </a:solidFill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7544" y="980728"/>
            <a:ext cx="8136904" cy="5684633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Mantener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estrecha comunicación con Protección </a:t>
            </a: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Civil y Comisión Nacional del Agua para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seguimiento de las condiciones climáticas y </a:t>
            </a: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refugios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emporales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habilitados o activos.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Coordinación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Primer Nivel y COEPRIS para atención médica y supervisión de Refugios Temporales que se activen, así como personal médico a llamado para brigadas </a:t>
            </a:r>
            <a:r>
              <a:rPr lang="es-MX" sz="2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contingenciales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Retroalimentar </a:t>
            </a:r>
            <a:r>
              <a:rPr lang="es-MX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los responsables en Jurisdicciones sobre las condiciones climáticas en los diferentes municipios y necesidades de </a:t>
            </a: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atención.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s-MX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Notificación </a:t>
            </a:r>
            <a:r>
              <a:rPr lang="es-MX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sobre 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eventos de interés epidemiológico de forma inmediata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Mantener </a:t>
            </a:r>
            <a:r>
              <a:rPr lang="es-MX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monitoreos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emitir información actualizada con cortes de información.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s-MX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34580" y="216024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200" b="1" dirty="0" smtClean="0">
                <a:solidFill>
                  <a:schemeClr val="tx1"/>
                </a:solidFill>
              </a:rPr>
              <a:t>Actividades realizadas por COEPRIS</a:t>
            </a:r>
            <a:endParaRPr lang="es-ES" altLang="es-MX" sz="3200" b="1" dirty="0">
              <a:solidFill>
                <a:schemeClr val="tx1"/>
              </a:solidFill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5536" y="1124744"/>
            <a:ext cx="8280920" cy="2246769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" panose="020F0502020204030204" pitchFamily="34" charset="0"/>
              </a:rPr>
              <a:t>Previo al </a:t>
            </a:r>
            <a:r>
              <a:rPr lang="es-ES" sz="2000" dirty="0">
                <a:latin typeface="Calibri" panose="020F0502020204030204" pitchFamily="34" charset="0"/>
              </a:rPr>
              <a:t>inicio de operación se </a:t>
            </a:r>
            <a:r>
              <a:rPr lang="es-ES" sz="2000" dirty="0" smtClean="0">
                <a:latin typeface="Calibri" panose="020F0502020204030204" pitchFamily="34" charset="0"/>
              </a:rPr>
              <a:t>verifican las condiciones </a:t>
            </a:r>
            <a:r>
              <a:rPr lang="es-ES" sz="2000" dirty="0">
                <a:latin typeface="Calibri" panose="020F0502020204030204" pitchFamily="34" charset="0"/>
              </a:rPr>
              <a:t>higiénicas sanitarias y de infraestructura, servicios con los que cuentan: sanitarios, depósitos de almacenamiento de agua limpios, cubiertos, nivel de cloración  de los mismos, si existe área de preparación, conservación y almacenamiento de alimentos en condiciones higiénico sanitarias adecuadas, número de personal manejador de alimentos en caso de requerir la activación de los refugios, disposición de basura, dormitorios. </a:t>
            </a:r>
            <a:endParaRPr lang="es-ES" sz="2000" dirty="0" smtClean="0">
              <a:latin typeface="Calibri" panose="020F050202020403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65104"/>
            <a:ext cx="5678636" cy="204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3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34580" y="216024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200" b="1" dirty="0" smtClean="0">
                <a:solidFill>
                  <a:schemeClr val="tx1"/>
                </a:solidFill>
              </a:rPr>
              <a:t>Actividades realizadas por COEPRIS</a:t>
            </a:r>
            <a:endParaRPr lang="es-ES" altLang="es-MX" sz="3200" b="1" dirty="0">
              <a:solidFill>
                <a:schemeClr val="tx1"/>
              </a:solidFill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6" name="Rectángulo 4"/>
          <p:cNvSpPr/>
          <p:nvPr/>
        </p:nvSpPr>
        <p:spPr>
          <a:xfrm>
            <a:off x="155575" y="1279788"/>
            <a:ext cx="6288633" cy="4093428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" panose="020F0502020204030204" pitchFamily="34" charset="0"/>
              </a:rPr>
              <a:t>Durante </a:t>
            </a:r>
            <a:r>
              <a:rPr lang="es-ES" sz="2000" dirty="0">
                <a:latin typeface="Calibri" panose="020F0502020204030204" pitchFamily="34" charset="0"/>
              </a:rPr>
              <a:t>la operación de los refugios temporales de manera permanente se realiza la vigilancia de productos básicos como agua, alimentos, medicamentos, desinfección de cisternas, aljibes y fuentes formales de abastecimiento de agua para evitar algún tipo de enfermedad de origen hídrico así como la vigilancia de la disposición adecuada de residuos sólidos y las condiciones higiénico sanitarias e insumos de los sanitarios. </a:t>
            </a:r>
            <a:endParaRPr lang="es-ES" sz="2000" dirty="0" smtClean="0"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Calibri" panose="020F0502020204030204" pitchFamily="34" charset="0"/>
              </a:rPr>
              <a:t>Se </a:t>
            </a:r>
            <a:r>
              <a:rPr lang="es-ES" sz="2000" dirty="0">
                <a:latin typeface="Calibri" panose="020F0502020204030204" pitchFamily="34" charset="0"/>
              </a:rPr>
              <a:t>desarrollan actividades de fomento y asesorías a los responsables de los refugios y a la población en general. </a:t>
            </a:r>
            <a:endParaRPr lang="es-MX" sz="2000" dirty="0">
              <a:latin typeface="Calibri" panose="020F050202020403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556792"/>
            <a:ext cx="2016224" cy="383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6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01008" y="130622"/>
            <a:ext cx="5842992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¿Qué mejorar?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3898" y="1412776"/>
            <a:ext cx="8736905" cy="4464496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400" dirty="0"/>
              <a:t>Fortalecer la coordinación </a:t>
            </a:r>
            <a:r>
              <a:rPr lang="es-ES" sz="2400" dirty="0" smtClean="0"/>
              <a:t>inter sectorial y con otras dependencias para una mejor respuesta. 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Actuar o Prepararse </a:t>
            </a:r>
            <a:r>
              <a:rPr lang="es-ES" sz="2400" b="1" dirty="0" smtClean="0"/>
              <a:t>bajo el </a:t>
            </a:r>
            <a:r>
              <a:rPr lang="es-ES" sz="2400" b="1" dirty="0" err="1" smtClean="0"/>
              <a:t>Alertamiento</a:t>
            </a:r>
            <a:r>
              <a:rPr lang="es-ES" sz="2400" b="1" dirty="0" smtClean="0"/>
              <a:t> de Protección Civil Estatal</a:t>
            </a:r>
            <a:r>
              <a:rPr lang="es-ES" sz="2400" dirty="0" smtClean="0"/>
              <a:t> </a:t>
            </a:r>
            <a:r>
              <a:rPr lang="es-ES" sz="2400" b="1" dirty="0" smtClean="0"/>
              <a:t>/ Municipal </a:t>
            </a:r>
            <a:r>
              <a:rPr lang="es-ES" sz="2400" dirty="0" smtClean="0"/>
              <a:t>ante inundaciones.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Homogenizar información. 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Asegurar una respuesta coordinada y oportuna</a:t>
            </a:r>
            <a:r>
              <a:rPr lang="es-ES" sz="2400" b="1" dirty="0" smtClean="0"/>
              <a:t>. </a:t>
            </a:r>
          </a:p>
          <a:p>
            <a:pPr algn="just"/>
            <a:endParaRPr lang="es-ES" sz="2400" b="1" dirty="0"/>
          </a:p>
          <a:p>
            <a:pPr algn="just"/>
            <a:r>
              <a:rPr lang="es-ES" sz="2400" b="1" dirty="0" smtClean="0"/>
              <a:t>Cada actor debe realizar sus actividades de competencia y compartir información relevante a las áreas correspondientes.</a:t>
            </a:r>
          </a:p>
        </p:txBody>
      </p:sp>
      <p:pic>
        <p:nvPicPr>
          <p:cNvPr id="4" name="3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5" descr="Resultado de imagen para defuncion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056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Rectángulo"/>
          <p:cNvSpPr/>
          <p:nvPr/>
        </p:nvSpPr>
        <p:spPr>
          <a:xfrm>
            <a:off x="5795963" y="1268413"/>
            <a:ext cx="3348037" cy="5589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4339" name="5 Rectángulo"/>
          <p:cNvSpPr>
            <a:spLocks noChangeArrowheads="1"/>
          </p:cNvSpPr>
          <p:nvPr/>
        </p:nvSpPr>
        <p:spPr bwMode="auto">
          <a:xfrm>
            <a:off x="187812" y="573742"/>
            <a:ext cx="63650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C00000"/>
                </a:solidFill>
                <a:latin typeface="Montserrat" panose="00000500000000000000" pitchFamily="2" charset="0"/>
                <a:ea typeface="MS Mincho"/>
                <a:cs typeface="Times New Roman" panose="02020603050405020304" pitchFamily="18" charset="0"/>
              </a:rPr>
              <a:t>Esquema General de Respuesta</a:t>
            </a:r>
            <a:endParaRPr lang="es-MX" sz="2800" b="1" dirty="0">
              <a:solidFill>
                <a:srgbClr val="C00000"/>
              </a:solidFill>
              <a:latin typeface="Montserrat" panose="00000500000000000000" pitchFamily="2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51204" name="6 Rectángulo"/>
          <p:cNvSpPr>
            <a:spLocks noChangeArrowheads="1"/>
          </p:cNvSpPr>
          <p:nvPr/>
        </p:nvSpPr>
        <p:spPr bwMode="auto">
          <a:xfrm>
            <a:off x="6121400" y="2166938"/>
            <a:ext cx="13684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75000"/>
              </a:lnSpc>
              <a:buClr>
                <a:srgbClr val="FF6600"/>
              </a:buClr>
            </a:pPr>
            <a:r>
              <a:rPr lang="es-ES_tradnl" altLang="es-ES" sz="1400" b="1">
                <a:solidFill>
                  <a:schemeClr val="bg1"/>
                </a:solidFill>
                <a:latin typeface="Calibri" panose="020F0502020204030204" pitchFamily="34" charset="0"/>
              </a:rPr>
              <a:t>Atención médica</a:t>
            </a:r>
          </a:p>
        </p:txBody>
      </p:sp>
      <p:sp>
        <p:nvSpPr>
          <p:cNvPr id="14341" name="7 Rectángulo"/>
          <p:cNvSpPr>
            <a:spLocks noChangeArrowheads="1"/>
          </p:cNvSpPr>
          <p:nvPr/>
        </p:nvSpPr>
        <p:spPr bwMode="auto">
          <a:xfrm>
            <a:off x="7435850" y="3644900"/>
            <a:ext cx="1584325" cy="4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400" b="1" dirty="0">
                <a:solidFill>
                  <a:schemeClr val="bg1"/>
                </a:solidFill>
                <a:latin typeface="+mn-lt"/>
              </a:rPr>
              <a:t>Vigilancia epidemiológica</a:t>
            </a:r>
          </a:p>
        </p:txBody>
      </p:sp>
      <p:sp>
        <p:nvSpPr>
          <p:cNvPr id="51206" name="8 Rectángulo"/>
          <p:cNvSpPr>
            <a:spLocks noChangeArrowheads="1"/>
          </p:cNvSpPr>
          <p:nvPr/>
        </p:nvSpPr>
        <p:spPr bwMode="auto">
          <a:xfrm>
            <a:off x="6121400" y="5157788"/>
            <a:ext cx="1944688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75000"/>
              </a:lnSpc>
              <a:buClr>
                <a:srgbClr val="FF6600"/>
              </a:buClr>
            </a:pPr>
            <a:r>
              <a:rPr lang="es-ES_tradnl" altLang="es-ES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Control de riesgos sanitarios (alimentos y agua)</a:t>
            </a:r>
          </a:p>
          <a:p>
            <a:pPr algn="just">
              <a:lnSpc>
                <a:spcPct val="75000"/>
              </a:lnSpc>
              <a:buClr>
                <a:srgbClr val="FF6600"/>
              </a:buClr>
            </a:pPr>
            <a:endParaRPr lang="es-ES_tradnl" altLang="es-ES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75000"/>
              </a:lnSpc>
              <a:buClr>
                <a:srgbClr val="FF6600"/>
              </a:buClr>
            </a:pPr>
            <a:r>
              <a:rPr lang="es-ES_tradnl" altLang="es-ES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Saneamiento básico</a:t>
            </a:r>
          </a:p>
          <a:p>
            <a:pPr algn="just">
              <a:lnSpc>
                <a:spcPct val="75000"/>
              </a:lnSpc>
              <a:buClr>
                <a:srgbClr val="FF6600"/>
              </a:buClr>
            </a:pPr>
            <a:endParaRPr lang="es-MX" altLang="es-ES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lnSpc>
                <a:spcPct val="75000"/>
              </a:lnSpc>
              <a:buClr>
                <a:srgbClr val="FF6600"/>
              </a:buClr>
            </a:pPr>
            <a:r>
              <a:rPr lang="es-MX" altLang="es-ES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Laboratorio salud pública</a:t>
            </a:r>
          </a:p>
          <a:p>
            <a:pPr algn="just">
              <a:lnSpc>
                <a:spcPct val="75000"/>
              </a:lnSpc>
              <a:buClr>
                <a:srgbClr val="FF6600"/>
              </a:buClr>
            </a:pPr>
            <a:endParaRPr lang="es-ES_tradnl" altLang="es-ES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75000"/>
              </a:lnSpc>
              <a:buClr>
                <a:srgbClr val="FF6600"/>
              </a:buClr>
            </a:pPr>
            <a:r>
              <a:rPr lang="es-ES_tradnl" altLang="es-ES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Control de vectores</a:t>
            </a:r>
          </a:p>
        </p:txBody>
      </p:sp>
      <p:sp>
        <p:nvSpPr>
          <p:cNvPr id="14343" name="10 Rectángulo"/>
          <p:cNvSpPr>
            <a:spLocks noChangeArrowheads="1"/>
          </p:cNvSpPr>
          <p:nvPr/>
        </p:nvSpPr>
        <p:spPr bwMode="auto">
          <a:xfrm>
            <a:off x="7345363" y="4365625"/>
            <a:ext cx="1763712" cy="4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400" b="1" dirty="0">
                <a:solidFill>
                  <a:schemeClr val="bg1"/>
                </a:solidFill>
                <a:latin typeface="+mn-lt"/>
              </a:rPr>
              <a:t>Promoción de la salud</a:t>
            </a:r>
          </a:p>
        </p:txBody>
      </p:sp>
      <p:sp>
        <p:nvSpPr>
          <p:cNvPr id="14344" name="13 Rectángulo"/>
          <p:cNvSpPr>
            <a:spLocks noChangeArrowheads="1"/>
          </p:cNvSpPr>
          <p:nvPr/>
        </p:nvSpPr>
        <p:spPr bwMode="auto">
          <a:xfrm>
            <a:off x="7507288" y="3068638"/>
            <a:ext cx="1441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b="1">
                <a:solidFill>
                  <a:schemeClr val="bg1"/>
                </a:solidFill>
                <a:latin typeface="+mn-lt"/>
              </a:rPr>
              <a:t>Atención psicológica</a:t>
            </a:r>
            <a:endParaRPr lang="es-MX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345" name="14 Rectángulo"/>
          <p:cNvSpPr>
            <a:spLocks noChangeArrowheads="1"/>
          </p:cNvSpPr>
          <p:nvPr/>
        </p:nvSpPr>
        <p:spPr bwMode="auto">
          <a:xfrm>
            <a:off x="7418388" y="4724400"/>
            <a:ext cx="1619250" cy="4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MX" sz="1400" b="1">
                <a:solidFill>
                  <a:schemeClr val="bg1"/>
                </a:solidFill>
                <a:latin typeface="+mn-lt"/>
              </a:rPr>
              <a:t>Comunicación social</a:t>
            </a:r>
            <a:endParaRPr lang="es-ES_tradnl" sz="1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795963" y="3154363"/>
            <a:ext cx="1512887" cy="191611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lvl="1" indent="7938"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defRPr/>
            </a:pPr>
            <a:r>
              <a:rPr lang="es-ES_tradnl" sz="1600" b="1" dirty="0">
                <a:solidFill>
                  <a:srgbClr val="C00000"/>
                </a:solidFill>
                <a:latin typeface="+mn-lt"/>
              </a:rPr>
              <a:t>AMBITOS DE ACCIÓN</a:t>
            </a:r>
          </a:p>
          <a:p>
            <a:pPr marL="350838" lvl="1" indent="-342900"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endParaRPr lang="es-ES_tradnl" sz="1400" b="1" dirty="0">
              <a:solidFill>
                <a:srgbClr val="336600"/>
              </a:solidFill>
              <a:latin typeface="+mn-lt"/>
            </a:endParaRPr>
          </a:p>
          <a:p>
            <a:pPr marL="177800" lvl="1" indent="-177800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r>
              <a:rPr lang="es-ES_tradnl" sz="1600" b="1" dirty="0">
                <a:solidFill>
                  <a:srgbClr val="336600"/>
                </a:solidFill>
                <a:latin typeface="+mn-lt"/>
              </a:rPr>
              <a:t>Unidades de salud</a:t>
            </a:r>
          </a:p>
          <a:p>
            <a:pPr marL="177800" lvl="1" indent="-177800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endParaRPr lang="es-ES_tradnl" sz="1600" b="1" dirty="0">
              <a:solidFill>
                <a:srgbClr val="336600"/>
              </a:solidFill>
              <a:latin typeface="+mn-lt"/>
            </a:endParaRPr>
          </a:p>
          <a:p>
            <a:pPr marL="177800" lvl="1" indent="-177800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r>
              <a:rPr lang="es-ES_tradnl" sz="1600" b="1" dirty="0">
                <a:solidFill>
                  <a:srgbClr val="336600"/>
                </a:solidFill>
                <a:latin typeface="+mn-lt"/>
              </a:rPr>
              <a:t>Comunidad</a:t>
            </a:r>
          </a:p>
          <a:p>
            <a:pPr marL="177800" lvl="1" indent="-177800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endParaRPr lang="es-ES_tradnl" sz="1600" b="1" dirty="0">
              <a:solidFill>
                <a:srgbClr val="336600"/>
              </a:solidFill>
              <a:latin typeface="+mn-lt"/>
            </a:endParaRPr>
          </a:p>
          <a:p>
            <a:pPr marL="177800" lvl="1" indent="-177800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10000"/>
              <a:buFont typeface="Arial" pitchFamily="34" charset="0"/>
              <a:buChar char="•"/>
              <a:defRPr/>
            </a:pPr>
            <a:r>
              <a:rPr lang="es-ES_tradnl" sz="1600" b="1" dirty="0">
                <a:solidFill>
                  <a:srgbClr val="336600"/>
                </a:solidFill>
                <a:latin typeface="+mn-lt"/>
              </a:rPr>
              <a:t>Refugios temporales</a:t>
            </a:r>
            <a:endParaRPr lang="es-MX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509963" y="2705100"/>
            <a:ext cx="2286000" cy="723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b="1" dirty="0">
                <a:solidFill>
                  <a:schemeClr val="accent1">
                    <a:lumMod val="25000"/>
                  </a:schemeClr>
                </a:solidFill>
                <a:latin typeface="+mn-lt"/>
              </a:rPr>
              <a:t>Atención de lesionados y enfermos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3465513" y="4724400"/>
            <a:ext cx="2330450" cy="723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b="1" dirty="0">
                <a:solidFill>
                  <a:schemeClr val="accent1">
                    <a:lumMod val="25000"/>
                  </a:schemeClr>
                </a:solidFill>
                <a:latin typeface="+mn-lt"/>
              </a:rPr>
              <a:t>Prevención y control de enfermedades y riesgos</a:t>
            </a:r>
          </a:p>
        </p:txBody>
      </p:sp>
      <p:sp>
        <p:nvSpPr>
          <p:cNvPr id="51213" name="18 Rectángulo"/>
          <p:cNvSpPr>
            <a:spLocks noChangeArrowheads="1"/>
          </p:cNvSpPr>
          <p:nvPr/>
        </p:nvSpPr>
        <p:spPr bwMode="auto">
          <a:xfrm>
            <a:off x="3132138" y="3859213"/>
            <a:ext cx="20875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75000"/>
              </a:lnSpc>
              <a:buClr>
                <a:srgbClr val="FF6600"/>
              </a:buClr>
            </a:pPr>
            <a:r>
              <a:rPr lang="es-ES_tradnl" altLang="es-ES" b="1">
                <a:solidFill>
                  <a:srgbClr val="C00000"/>
                </a:solidFill>
                <a:latin typeface="Calibri" panose="020F0502020204030204" pitchFamily="34" charset="0"/>
              </a:rPr>
              <a:t>Daños y riesgos a la salud</a:t>
            </a:r>
          </a:p>
        </p:txBody>
      </p:sp>
      <p:sp>
        <p:nvSpPr>
          <p:cNvPr id="20" name="19 Flecha derecha"/>
          <p:cNvSpPr/>
          <p:nvPr/>
        </p:nvSpPr>
        <p:spPr>
          <a:xfrm>
            <a:off x="2700338" y="3357563"/>
            <a:ext cx="503237" cy="1692275"/>
          </a:xfrm>
          <a:prstGeom prst="rightArrow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1" name="20 Cerrar llave"/>
          <p:cNvSpPr/>
          <p:nvPr/>
        </p:nvSpPr>
        <p:spPr>
          <a:xfrm>
            <a:off x="5364163" y="2636838"/>
            <a:ext cx="576262" cy="2808287"/>
          </a:xfrm>
          <a:prstGeom prst="rightBrace">
            <a:avLst>
              <a:gd name="adj1" fmla="val 60454"/>
              <a:gd name="adj2" fmla="val 50000"/>
            </a:avLst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23" name="22 Conector recto de flecha"/>
          <p:cNvCxnSpPr>
            <a:stCxn id="51213" idx="2"/>
            <a:endCxn id="18" idx="0"/>
          </p:cNvCxnSpPr>
          <p:nvPr/>
        </p:nvCxnSpPr>
        <p:spPr>
          <a:xfrm>
            <a:off x="4176713" y="4367213"/>
            <a:ext cx="454025" cy="35718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endCxn id="17" idx="2"/>
          </p:cNvCxnSpPr>
          <p:nvPr/>
        </p:nvCxnSpPr>
        <p:spPr>
          <a:xfrm flipV="1">
            <a:off x="4067175" y="3429000"/>
            <a:ext cx="585788" cy="42703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4" name="26 Rectángulo"/>
          <p:cNvSpPr>
            <a:spLocks noChangeArrowheads="1"/>
          </p:cNvSpPr>
          <p:nvPr/>
        </p:nvSpPr>
        <p:spPr bwMode="auto">
          <a:xfrm>
            <a:off x="7593013" y="4057650"/>
            <a:ext cx="13319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>
                <a:solidFill>
                  <a:schemeClr val="bg1"/>
                </a:solidFill>
                <a:latin typeface="+mn-lt"/>
              </a:rPr>
              <a:t>Laboratorio Dx.</a:t>
            </a:r>
            <a:endParaRPr lang="es-MX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9" name="28 Conector recto de flecha"/>
          <p:cNvCxnSpPr/>
          <p:nvPr/>
        </p:nvCxnSpPr>
        <p:spPr>
          <a:xfrm flipV="1">
            <a:off x="4750451" y="2284958"/>
            <a:ext cx="1287462" cy="28416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8" idx="2"/>
            <a:endCxn id="51206" idx="1"/>
          </p:cNvCxnSpPr>
          <p:nvPr/>
        </p:nvCxnSpPr>
        <p:spPr>
          <a:xfrm>
            <a:off x="4630738" y="5448300"/>
            <a:ext cx="1490662" cy="56356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2916238" y="1365250"/>
            <a:ext cx="2016125" cy="692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400" b="1" dirty="0">
                <a:solidFill>
                  <a:schemeClr val="accent5">
                    <a:lumMod val="25000"/>
                  </a:schemeClr>
                </a:solidFill>
                <a:latin typeface="+mn-lt"/>
              </a:rPr>
              <a:t>Comités para la Seguridad en Salud</a:t>
            </a:r>
          </a:p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200" b="1" dirty="0">
                <a:solidFill>
                  <a:srgbClr val="C00000"/>
                </a:solidFill>
                <a:latin typeface="+mn-lt"/>
              </a:rPr>
              <a:t>(Federal, Estatal y Jurisdiccional)</a:t>
            </a:r>
          </a:p>
        </p:txBody>
      </p:sp>
      <p:sp>
        <p:nvSpPr>
          <p:cNvPr id="51222" name="34 Rectángulo"/>
          <p:cNvSpPr>
            <a:spLocks noChangeArrowheads="1"/>
          </p:cNvSpPr>
          <p:nvPr/>
        </p:nvSpPr>
        <p:spPr bwMode="auto">
          <a:xfrm>
            <a:off x="5795963" y="1264049"/>
            <a:ext cx="3348037" cy="5168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75000"/>
              </a:lnSpc>
              <a:buClr>
                <a:srgbClr val="FF6600"/>
              </a:buClr>
            </a:pPr>
            <a:r>
              <a:rPr lang="es-ES_tradnl" altLang="es-ES" b="1" dirty="0">
                <a:solidFill>
                  <a:schemeClr val="bg1"/>
                </a:solidFill>
                <a:latin typeface="Calibri" panose="020F0502020204030204" pitchFamily="34" charset="0"/>
              </a:rPr>
              <a:t>COMANDO OPERATIVO PARA LA SEGURIDAD EN SALUD - COSS</a:t>
            </a:r>
          </a:p>
        </p:txBody>
      </p:sp>
      <p:sp>
        <p:nvSpPr>
          <p:cNvPr id="14359" name="35 Rectángulo"/>
          <p:cNvSpPr>
            <a:spLocks noChangeArrowheads="1"/>
          </p:cNvSpPr>
          <p:nvPr/>
        </p:nvSpPr>
        <p:spPr bwMode="auto">
          <a:xfrm>
            <a:off x="107950" y="1319213"/>
            <a:ext cx="208756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600" b="1" dirty="0">
                <a:latin typeface="+mn-lt"/>
              </a:rPr>
              <a:t>SINAPROC</a:t>
            </a:r>
          </a:p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600" b="1" dirty="0">
                <a:solidFill>
                  <a:srgbClr val="00B050"/>
                </a:solidFill>
                <a:latin typeface="+mn-lt"/>
              </a:rPr>
              <a:t>Consejos de Protección Civil</a:t>
            </a:r>
          </a:p>
          <a:p>
            <a:pPr algn="ctr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defRPr/>
            </a:pPr>
            <a:r>
              <a:rPr lang="es-ES_tradnl" sz="1200" b="1" dirty="0">
                <a:solidFill>
                  <a:schemeClr val="accent5">
                    <a:lumMod val="25000"/>
                  </a:schemeClr>
                </a:solidFill>
                <a:latin typeface="+mn-lt"/>
              </a:rPr>
              <a:t>(Federal, Estatal y Municipal)</a:t>
            </a:r>
            <a:endParaRPr lang="es-ES_tradnl" sz="1600" b="1" dirty="0">
              <a:solidFill>
                <a:schemeClr val="accent5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8" name="37 Flecha izquierda y derecha"/>
          <p:cNvSpPr/>
          <p:nvPr/>
        </p:nvSpPr>
        <p:spPr>
          <a:xfrm>
            <a:off x="2099977" y="1389439"/>
            <a:ext cx="719137" cy="288925"/>
          </a:xfrm>
          <a:prstGeom prst="left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9" name="38 Flecha izquierda y derecha"/>
          <p:cNvSpPr/>
          <p:nvPr/>
        </p:nvSpPr>
        <p:spPr>
          <a:xfrm>
            <a:off x="4908264" y="1389439"/>
            <a:ext cx="720725" cy="288925"/>
          </a:xfrm>
          <a:prstGeom prst="left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28" name="23 Conector angular"/>
          <p:cNvCxnSpPr/>
          <p:nvPr/>
        </p:nvCxnSpPr>
        <p:spPr>
          <a:xfrm rot="10800000" flipH="1" flipV="1">
            <a:off x="7742238" y="2276475"/>
            <a:ext cx="542925" cy="892175"/>
          </a:xfrm>
          <a:prstGeom prst="bentConnector2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Forma"/>
          <p:cNvCxnSpPr>
            <a:stCxn id="14345" idx="2"/>
          </p:cNvCxnSpPr>
          <p:nvPr/>
        </p:nvCxnSpPr>
        <p:spPr>
          <a:xfrm rot="5400000">
            <a:off x="7657307" y="5441156"/>
            <a:ext cx="871538" cy="269875"/>
          </a:xfrm>
          <a:prstGeom prst="bentConnector2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82" y="5049838"/>
            <a:ext cx="270033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9350"/>
            <a:ext cx="2700338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26 Explosión 1"/>
          <p:cNvSpPr/>
          <p:nvPr/>
        </p:nvSpPr>
        <p:spPr>
          <a:xfrm>
            <a:off x="323850" y="2060575"/>
            <a:ext cx="1584325" cy="790575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tx1"/>
                </a:solidFill>
              </a:rPr>
              <a:t>Evento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51231" name="AutoShape 29" descr="data:image/jpg;base64,/9j/4AAQSkZJRgABAQAAAQABAAD/2wCEAAkGBhMSERUUExQVFRIWFxkZGBcYGRkZGBcXGBUaHBgcGB8bHCYgGBwkHRoaHy8iIycpLC0sHR4xNTAqNSYrLCkBCQoKDgwOGg8PGiwkHCQuLCkpLCwsLCwsKSksLCwsLCwsLCwsKSkpKSksLCwsLCwsNCwsLCwsKSkpKSkpLCkpLP/AABEIAJQAlgMBIgACEQEDEQH/xAAcAAACAwEBAQEAAAAAAAAAAAAEBQADBgIHAQj/xAA7EAABAgMGBAQFAgUEAwEAAAABAhEAAyEEBRIxQVEGImFxE4GRoTKxwdHwFEIHI1Lh8RVTYnIzosIW/8QAGQEAAwEBAQAAAAAAAAAAAAAAAAECAwQF/8QAIhEAAgIDAQABBQEAAAAAAAAAAAECEQMhMRIEFCJBUXFS/9oADAMBAAIRAxEAPwDR2CykJJUCSRSuR61ggSmTnzNn1ild4jFhQkYXbvSvvFooI5TQ4w0qXPSApxgqao6CAZxOsBLO5RGesEukVeFfikRYlL6l99IpMysMXaW1Jga8r0CUNiwlRYE9uoaK5RId4uKBMowpqfzPOKT2CZLFPIQKh2rQZwPeNsSlLrUEAH4s/JgdYNFjSMnMB2qWmjs/X6GF6d2DKrPxAlY5ErbcpwhvVovTat1K9mgJQDPFaA+WUL0TY3mT0t1gcWsgiuULZ9tSkOpQAFdqawil8Q+KC3Ia5PlpmdouEXPg6bNHefEJlM5VX82hfJ4qIcuynzqQfpCW03mlIqpztvCW13iXcfaOyEKRR61YuLkLluQkMBTFmdsoPXNLApDFWWLEA3cZx4tYLavEEp1065+0eoWa9rFIQHmJCiA7zFV3KXSAR2EKUK4MczJS88R8mI9wIkKP/wBnZTkv0D+4BEfYmmAbZLHWtCnOu49oNnJiiVJAFTzaneLMfrHBZrVHKpJIo0AWqzL2fsRDFVowwHMtu8UkiJAJsyxofSKl2opDAH0i60XmMnin9Vu1NYekZnUpJNVZ7feDPEYDSF0y2vkPOK5k6kKxWNf1NCXhba7a5pl2gZUw945PX0gsR8Ko4Ji/wichTtHybKpr6P6nIQlb4FGLvy8FFpDfCXP/AMj0YwndbsH7f4jY2m7JK5gJCVLLBg8w56gFvWHibuTKACJQKm2SPVhHowqMUqLSPPJd3TVZS1nyMRdyT/8AaX6RvFC0kslMsev0A9o4vJEySnGqYhNGZziKthoBF+gozlm4YmiWOVQWddta7sW9IaXVwbLf+cVKLVzZ/P0iuz8XSkEYlLUW/aBhfoTU/LrBlh4kE7kSeapq4YeQL+0J2MbKuYBhKV4aEhgE0BfUtmesSOrLZ5hrjcHrhHs5PmYkZgaOaK9IomTwmsFWm1ABgPOElsnA5R5aZ0Sosm2vHuBv/aFdotDjpFk6ZtmfxoWzlGuYils55M7ZzFypgDjtFCAycTimWpgedbEod375xXSA7xaNHwnKsZ5XGFnydajlhCS5L0AjT3WuWUgzcSCQ4lkAKb/kxLds/pfiXaFR8lylKFMhrBcqwBNTX5d4KRb0kfy0jCctqe0A3jbZmGgdRpTTqdM4cY26ZQPbbRMYhCSNMRb/ANR/aF6LlnTC61jsTiPvkIbXbYfFUnElfKKkk1Vt0HbTvGi/Solhywp5noBHWko6RQquS5/AQxJUewzPpBcyVqSw2GZ/vAFp4lTLLHCn/spj7wltf8QEOySFOWdIyHm/Z4dNgc3rfc4uJQ8JBzVUroauQeXskvGKvYMsAL8VRyGIqZR7l3FMz6xrrTew8PEFIIUQBjLpfPTM9KaRl03fNnTsSU+ISakgpSnPM5NRtztGsdCAbPYPiABJAqQQw8zr2eNdwjdysYXMfCGCRoKVcalsu8KpcznwCWCQwNAQNKgV9Yf3PaShRH9Ne4zLHIZt5QSYzc2e6wQ4CW/MukfIV2bio4XkstJAcagkajMRIxpgWm1lacqaQuJYmmcNrVyqAAocwND1PqYUX4gpkzJjsUoWaaEILehjy12jRozN88aSpBKU/wAyYM2LBJ6nfs8Ym8uJJ89RKlkA/tFAPv3MLCX7x98OPZx4IQ/piMbFf0+WGSs4djUe8Wyr7tE1eEc6lDDhwvnQMN9oWoSVUGUbvgu42AmZKUDhapSmqSs9TzADZzDlCC3SCi647iTZVgI/mWtqrZ0y9xLfMjJ98uuqunhotjWxXk5qBT7Q2ue4cCQ4rvrWp7Q7RdetWjNyKEUmxgKCUuVUdTUA2Aju3y0oCgzqYlhR26nXtBF5T5cn4iwHXLvCR5doIUFqwvWpDsf7PHPktfcgMveHGU2XMSmWSEkVISMQJzYqFK6gCL7NxSuYeZwBkVKJPR2A+UfZEsrnTJsmXjSFFLK2JOQfQRzb0oSj4E+ODiIT8ADbA6ax1a/RHr7qE152+faD8CShOS1oHs9H7bQotFlnICSolL5AMC3lDS1X+VKbVg9WAYU7CBF3gWAT7Z9o0RRLjuabNmJA+F35vhCXqa5fMxvJ6JqjhkglIFVNQnYJAPl7xhhblgAZMQcQ+NwXFfzWHdm4jPKMakADQkqcvmTo9WH1cTK2MYS7gtCUKyS5xOTnuGGnfWMza74KJS5asXilXSgd/OhAaHSeLPGkqkrdMxLtN0DEMSH1qMzvGVtdjWQpZ5gDRQyUaklIYFQYOdqPBFfsRbZ7wEo8qlKo1KZl6ON4kLf1DGgHmAW7PlEi6A9ivMYZiSnMg5ucsvlGE/iHfyvDRISaLda21FMI7O58hGtt9oC1IrTC5bc6R5dxgsm1KBDABIT2b7kx5fxoqWT+DlLdCg5iOzFaDHaVVHWPXJHdwXUlcxIWWSc8tco9XuSw4EpJSA4xM2n7QxFKNl1jD8G2QKtMs0wuCXOVQfOkelGStUyUAOQhYJzGJ6A92jnyMob2CWuZhOQbLT7mCrRMKAQ5PmX9oqTLISlsSUgDQ13B1hTa7LhUxUrAcRZ9Kt9oxGJuJZbWda0VaiidtyRoDGON7GXJEuWEjHRwSwKiXJLkmN3JvGWZE8JCUJSjpm7Jz0eEC76lIVhISsAOVICW8/KH6f8AmzNtN0VcLkWdZlnCSwJLllKev0ga/wBSZVpKJSyPFwqSpNcKlnmxGhZw+oIekEWtVknKHhrAUpIJCSQQWOhyPtCi8bPMk1ZUyWMln4kj+ksKMddekaRyxk0npnLPFL25R3f4/gkttyzErxTEFKcTFWaVFsXKRSorTRoOkSR4S1ApGEAsdioBhua+kL7TeTlRfNn26NvDK0XhKXLGBBlklRISXADJCQxJP9VS2e0as6oXW+iuctT5gt5R98MlINWyNPxof2qz/p8GKYlZmup0qehYFzmNq9ootFuRzlBoWdJAAA6fOFZSae0JJqsLuaVZmZ6d6QNPt8xSUgq5U5eep3PUw8td3S1EhJYkBtn1Y6doTWm7FIzHdiDFJoAJjEi5wdAIkMR6xabvCgVJofZ48+46upSVJmsWICSDoakHsR8useh2S1l61A+taQrv+ypnlctbsddQRk3UR5GOfiXoHXTySLjJYAmnTVu2caedwUQvkUMO6sx6Z94Y2XgiUPjUVnuw82r7x6D+VjSuxWGfw8AS8xYCnPK+jN0j0SzXwNQ5xeb/AGqIyN3eGgBCAEgaACGhkykvNUtQA0Op0Y5kxxPI8krRKbNRLvAKdnIBr3hNft4MD/uKDJSNNye32gFXEcsJ5GyoMh3JOW1axn/1QWpSlLYkF1CrgftQ+QffPrWOtRNS2+MMqypGInErGQNWDJHmTGQtFoISwzOcFXpfQXyiqU8qfKnmc6wkXNjaKEW2e1GWxHxCoOoh7dfGJSn+YpSyf2pSAw6mjvGRKuarsTpm0aax3dZAEKMwkk/CpwHAqFlPwnv7iIywjLUkItve0WS0ArSF+IyQyUthelXUAzkB9Ya8HcHTZriYGluSELdicnbLz6UgS45cgWghD65lSVmrs3wkNRjnnHsN12pJSGTp0cxD+xUikZcfw4RgUGAJBbNkmuQeEVp4CmFCkvhWE0SQ5URs2p7aR6sme4Zq7RXNRi02H3iFOQz84TzMlTcKwpJTRlfthqlBtCWVQpyWaV0KujP1jRca3XKNpCfgeYlG5GLPd6kEd2i+xXNKlypqkqUooBGTAqCVH0aj5VEbuYjzm0yCMw3uPI6xI7mLAOxFHFX6xI1JNoq8xKVhmK8NYJdKi4p1y9YJt15SsAWtaRRyXzPTfyjC2q91TUBKvDBfShpquv5tC61TQ4CS9PJ9W6PHJ9Kr6KjcyL7kTFYUrLnJwQ/b7Zw1UgKDjSPL7OKhw7aZExvbi4lQoBCikKDAKdwot2orPvGWX43nceC8h8qzsHI1bOpDfKFV/wBqWSkS5c1QSCSWIBNGwlzQdGJyjSWeYlTuR2p94pmSsR/4jSMIPw7oSVGWst2zlpKpuTkmWkEEkCmMnPZvTKLb0V4cpylSlKAc/tl1FOpOWwrD60S8PpTtAE4uK5dY3+pd7RXqtGOTaUBIZJxucRJ5W0AH5o0CT8gXd/apDfXziy3LGNYSzYjkGDAwMVPHoIZEmsESZykEKAcAjsfm2sCiL7NaFJoNcxoYYDuxX6jH/MThaoIFXfLLLpWNxdHHyAAHPetR6Zxg5F1FaCsyll/hKSCGB/cMx3h+eA50uQZpFRUJBSXTu7HC2rtrGUlEZ6BZONETSEyxQ0KqGpozDX7GNJZbSAgqd2SVdAAI8suGanl5VoVlUpBL7MKg/wCI290BapczxnbmCZY/pYjEsgsXDMNG6xlJUUed8WXp4tpC3YOFF6MT9WAge2XyECYlgfFSGUCpstNC7Nl9RAXEkvBPU+pcA6bUOW3SFclaFS8KnCgXSRWmoP0jZLQgVcha6t3yz9YkEWa0rQSEfKrDJ4kVsQnUCakknfOPolfjR9lHcUi3Gx2ihHEsE+Q/HgyTbMCkqaoqxdlDq0US0HQt+ax1MnlIwsN3AYnZ/wA1hAP1cZzcTrRLwN8CRgrop01JajEkdoZXFf3iqRjmNzKxJwl9GYpT5V7RiFqUqpJOldoJsSlBQKXfZJIKhtSsRLHGS2gPUbzswBACwQcj9OsJb0GFCissAk5V0O0WXFd9otGPGCEGoTy4k7EkvVtDvBd/3XjklCSxIz0OVKZUcR5ssSjOrJktnl8kVzZ9f8w//wBJQg/+VDYQFF3wKI5wRQroD8IIBYOIU2uxeHmQXdiOhaoIzjgzyE4P+WLsWb5R6vSwld0qJJQ5lpS5WQQnNtqPSlYqXYFo5iksNSCx2bWrPpDbhuaseIUrUlwAwqCCT8QyLMc4dWySgoUpSSoAOWJdg2bVG9OsTdAV3HNK5LoStKEqGJeNCUpObJBGI12JpltGrTfy28Px5czEmlXxOMqJBydw0Yq7LqM9KzjKJZJZCd6O76fnfc8LcMS0EKSkYk6l393rHPPLFOvyFlJuFSmtPKEh6nMAhg2wzofKJcNtnlcsTBhlrJH7cKyOpLlt/cxurRdAmJ5w5CTqQ8ZS1WKWqUlIlBkqxAZkHJ61G1IzeWlsoy/8QbsJtExYCaoAATVRUgsomtAwpuBvGFXLZjv1ja3ncUzETKSohQZipgFElzXcQrmcLqS2Mg15sNVMdh0jeGWNLZFmfFpVkXI0j5DaXw0srUljhGSnYZ5PhIJiRTywWmxndjuhGB1BTGqBtn7QitMs4yyWc7esPf8AUlhAQAa6kH2hVapSjmc3yNH19I0QBd02fwpktc1OKXQsXY11g69J0pZUQipJr+0FR3amWm0KzPUUsVZBgMgw06moiifNcs9BV4KAaT5UlMvCA6mDKAfSprAMqWZZfAoszYgQPMa9vnHUu9VJSySrJgKU6htdusfZd7KDDMO4GmLcvU13g2BveFrbMBqSUNVKaBB+an6tGis12yilSUqLEkly9TU6ZOcuseRWu+ZxcFZZ8gaUbJoY3RxLNljA7oFaAZ/MxlLHYGh4l4dmCYnwynEgZFyCDUON6iMqjhYh1TymWl8gfqa+lY1Kr4E0O9RsQCC+sHy7sM6QVTUBSVKIrUp2UAKj7d4yqcdJ6FTEvD1yWe0uiWCiYMw5JADcz/CKnJzrB9q4dWg+HjEzMlQGEAAdzi2aCLFcMqxzTMCyp/2sQWZyCWq5p/irSVbwuWFV5sunQ0hTk484HBVYLrRK/lgEB35j6uYeiYuSxSx1ptoC8IZqyQQczR9hT8eD7NbClsRcBLbZUAzb/Eca7b6ShzauJ1YOUMrfQbxnpdrU7ua1/wAx3aVlSnOZ21FG8zHIsCnZR5smGYPXaFJtj2zmfaOavw7j5RdZ0gildafWKJthUk6N+M28CpmGWTzemRD6xnTGlXRyiQiuJNX1iQln3vMPZ6djpURIKY1KKPNV3xMO1a6/eKhb1bD3+8SJHvUIn69WbJ9/vHH6wu7AxIkMCKtyjtERbCNB+ecSJAB0m2kVZJ7v94+/6kt9KRIkFAEWe+1pflQe4J+saS7P4i2mUAlKZTNkQs+nPTyiRIlxTGEXh/EafNSAqVIDF6JXs39e0GXTxfNVJqiVrorb/tEiRzfIVQ0KRcL1UqpSmofX7xbZrSSnEQHqWq1G6xIkeW2xR6fLLeKiouBUKfPQPv0jqz3qtk5H19M8okSC2VHgQu91lyW5QSM/vCOZeylEkhOu+3eJEik2EypF5qIqlPv94+xIkVZm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669925"/>
            <a:ext cx="14287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es-ES">
              <a:latin typeface="Calibri" panose="020F0502020204030204" pitchFamily="34" charset="0"/>
            </a:endParaRPr>
          </a:p>
        </p:txBody>
      </p:sp>
      <p:pic>
        <p:nvPicPr>
          <p:cNvPr id="51232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83" y="3656794"/>
            <a:ext cx="2700338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22 Rectángulo"/>
          <p:cNvSpPr>
            <a:spLocks noChangeArrowheads="1"/>
          </p:cNvSpPr>
          <p:nvPr/>
        </p:nvSpPr>
        <p:spPr bwMode="auto">
          <a:xfrm>
            <a:off x="2771775" y="5540375"/>
            <a:ext cx="13319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SSA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IMSS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ISSSTE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SEDENA</a:t>
            </a:r>
          </a:p>
        </p:txBody>
      </p:sp>
      <p:sp>
        <p:nvSpPr>
          <p:cNvPr id="37" name="22 Rectángulo"/>
          <p:cNvSpPr>
            <a:spLocks noChangeArrowheads="1"/>
          </p:cNvSpPr>
          <p:nvPr/>
        </p:nvSpPr>
        <p:spPr bwMode="auto">
          <a:xfrm>
            <a:off x="3563938" y="5540375"/>
            <a:ext cx="1143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SEMAR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PEMEX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DIF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CRUZ ROJA, </a:t>
            </a:r>
          </a:p>
        </p:txBody>
      </p:sp>
      <p:sp>
        <p:nvSpPr>
          <p:cNvPr id="40" name="22 Rectángulo"/>
          <p:cNvSpPr>
            <a:spLocks noChangeArrowheads="1"/>
          </p:cNvSpPr>
          <p:nvPr/>
        </p:nvSpPr>
        <p:spPr bwMode="auto">
          <a:xfrm>
            <a:off x="2771775" y="6426200"/>
            <a:ext cx="244792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5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SEP, CFE, SCT, PFP, SEDESOL, CONAGUA, TELMEX, SERVICIOS MPALES., ETC.</a:t>
            </a:r>
          </a:p>
        </p:txBody>
      </p:sp>
      <p:sp>
        <p:nvSpPr>
          <p:cNvPr id="51236" name="22 Rectángulo"/>
          <p:cNvSpPr>
            <a:spLocks noChangeArrowheads="1"/>
          </p:cNvSpPr>
          <p:nvPr/>
        </p:nvSpPr>
        <p:spPr bwMode="auto">
          <a:xfrm>
            <a:off x="2771775" y="5373688"/>
            <a:ext cx="13319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_tradnl" altLang="es-ES" sz="1100" b="1">
                <a:solidFill>
                  <a:srgbClr val="C00000"/>
                </a:solidFill>
                <a:latin typeface="Calibri" panose="020F0502020204030204" pitchFamily="34" charset="0"/>
              </a:rPr>
              <a:t>SECTOR SALUD</a:t>
            </a:r>
          </a:p>
        </p:txBody>
      </p:sp>
      <p:sp>
        <p:nvSpPr>
          <p:cNvPr id="51237" name="22 Rectángulo"/>
          <p:cNvSpPr>
            <a:spLocks noChangeArrowheads="1"/>
          </p:cNvSpPr>
          <p:nvPr/>
        </p:nvSpPr>
        <p:spPr bwMode="auto">
          <a:xfrm>
            <a:off x="2771775" y="6264275"/>
            <a:ext cx="13319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_tradnl" altLang="es-ES" sz="1100" b="1">
                <a:solidFill>
                  <a:srgbClr val="C00000"/>
                </a:solidFill>
                <a:latin typeface="Calibri" panose="020F0502020204030204" pitchFamily="34" charset="0"/>
              </a:rPr>
              <a:t>OTROS SECTORES</a:t>
            </a:r>
          </a:p>
        </p:txBody>
      </p:sp>
      <p:sp>
        <p:nvSpPr>
          <p:cNvPr id="2" name="Flecha derecha 1"/>
          <p:cNvSpPr/>
          <p:nvPr/>
        </p:nvSpPr>
        <p:spPr bwMode="auto">
          <a:xfrm>
            <a:off x="4988983" y="5598055"/>
            <a:ext cx="224367" cy="1008592"/>
          </a:xfrm>
          <a:prstGeom prst="rightArrow">
            <a:avLst/>
          </a:prstGeom>
          <a:solidFill>
            <a:srgbClr val="FF9900"/>
          </a:solidFill>
          <a:ln w="1651">
            <a:noFill/>
            <a:round/>
            <a:headEnd/>
            <a:tailEnd/>
          </a:ln>
        </p:spPr>
        <p:txBody>
          <a:bodyPr rtlCol="0" anchor="ctr"/>
          <a:lstStyle/>
          <a:p>
            <a:pPr algn="ctr" eaLnBrk="0" hangingPunct="0"/>
            <a:endParaRPr lang="es-MX" b="1">
              <a:solidFill>
                <a:srgbClr val="000000"/>
              </a:solidFill>
              <a:latin typeface="Soberana Sans"/>
            </a:endParaRPr>
          </a:p>
        </p:txBody>
      </p:sp>
      <p:pic>
        <p:nvPicPr>
          <p:cNvPr id="42" name="41 Imagen" descr="C:\Users\Dra. Aracely\Pictures\LONAS\Servicios de Salud 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71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5292080" y="-17463"/>
            <a:ext cx="3394720" cy="1143001"/>
          </a:xfrm>
        </p:spPr>
        <p:txBody>
          <a:bodyPr/>
          <a:lstStyle/>
          <a:p>
            <a:r>
              <a:rPr lang="es-ES" sz="2800" dirty="0" smtClean="0">
                <a:latin typeface="Biondi" pitchFamily="2" charset="0"/>
              </a:rPr>
              <a:t>Conclusiones</a:t>
            </a:r>
          </a:p>
        </p:txBody>
      </p:sp>
      <p:pic>
        <p:nvPicPr>
          <p:cNvPr id="5" name="4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5496" y="1268760"/>
            <a:ext cx="90230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Asegurar y brindar la atención a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salud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las poblaciones de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las áreas afectadas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Establecer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acciones de prevención y control de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enfermedades.</a:t>
            </a: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Detectar riesgos epidemiológicos para prevenir brotes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Detonar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acciones en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promoción de la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salud y comunicación de riesgos en las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zonas de riesgo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Obtener información oportuna y confiable para la toma de decisiones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Seguimiento interinstitucional de las acciones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atención.</a:t>
            </a: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31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55976" y="116632"/>
            <a:ext cx="4330824" cy="1143000"/>
          </a:xfrm>
        </p:spPr>
        <p:txBody>
          <a:bodyPr>
            <a:normAutofit/>
          </a:bodyPr>
          <a:lstStyle/>
          <a:p>
            <a:pPr algn="r"/>
            <a:r>
              <a:rPr lang="es-MX" sz="5400" b="1" i="1" dirty="0" smtClean="0"/>
              <a:t>Gracias!!!!!!!</a:t>
            </a:r>
            <a:endParaRPr lang="es-MX" sz="5400" b="1" i="1" dirty="0"/>
          </a:p>
        </p:txBody>
      </p:sp>
      <p:pic>
        <p:nvPicPr>
          <p:cNvPr id="6" name="5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3" t="11437" r="18806" b="10905"/>
          <a:stretch/>
        </p:blipFill>
        <p:spPr bwMode="auto">
          <a:xfrm>
            <a:off x="661481" y="1177180"/>
            <a:ext cx="7821038" cy="5420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1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874455"/>
            <a:ext cx="86409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/>
              <a:t>Son </a:t>
            </a:r>
            <a:r>
              <a:rPr lang="es-MX" sz="2000" dirty="0"/>
              <a:t>uno de los fenómenos naturales que provocan mayores pérdidas económicas cada año, debido al incremento de los asentamientos humanos en zonas de riesgo y a la degradación ambiental producida por el hombre. </a:t>
            </a:r>
            <a:endParaRPr lang="es-MX" sz="2000" dirty="0" smtClean="0"/>
          </a:p>
          <a:p>
            <a:pPr algn="just"/>
            <a:endParaRPr lang="es-MX" sz="2000" dirty="0" smtClean="0"/>
          </a:p>
          <a:p>
            <a:pPr algn="just"/>
            <a:r>
              <a:rPr lang="es-MX" sz="2000" dirty="0" smtClean="0"/>
              <a:t>Sin </a:t>
            </a:r>
            <a:r>
              <a:rPr lang="es-MX" sz="2000" dirty="0"/>
              <a:t>embargo, las lluvias que generan los ciclones poseen grandes beneficios ya que se recargan los mantos acuíferos y las presas retienen una cantidad de agua, que es utilizada en las zonas áridas y semiáridas de México, así como para el consumo humano, la agricultura y la generación hidroeléctrica.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580112" y="173656"/>
            <a:ext cx="356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Los ciclones tropicales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520" y="5602014"/>
            <a:ext cx="86409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En México, la temporada de ciclones comienza en el mes de mayo en el océano Pacífico, mientras que, en el océano Atlántico es en junio. Para ambos océanos la actividad concluye a finales de noviembre.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384376" cy="180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1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02064" y="87015"/>
            <a:ext cx="644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b="1" i="1" dirty="0" smtClean="0"/>
              <a:t>Descripción de la actividad ciclónica</a:t>
            </a:r>
            <a:endParaRPr lang="es-MX" sz="2800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51520" y="843677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 smtClean="0"/>
              <a:t>Un ciclón tropical es un remolino gigantesco que cubre cientos de miles de kilómetros cuadrados que se origina sobre todo en las zonas tropicales. </a:t>
            </a:r>
            <a:r>
              <a:rPr lang="es-MX" sz="2000" dirty="0"/>
              <a:t>Se asemejan a motores gigantes cuyo combustible es el aire cálido y </a:t>
            </a:r>
            <a:r>
              <a:rPr lang="es-MX" sz="2000" dirty="0" smtClean="0"/>
              <a:t>húmedo.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000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 smtClean="0"/>
              <a:t>Cuando las condiciones oceánicas y atmosféricas favorecen el origen de un ciclón, éste puede llegar a convertirse en huracán.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000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 smtClean="0"/>
              <a:t>El término huracán tiene su origen en el nombre que los mayas y caribeños daban al dios de las tormentas.</a:t>
            </a:r>
            <a:endParaRPr lang="es-MX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764" y="3717751"/>
            <a:ext cx="47625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094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9" y="1929065"/>
            <a:ext cx="9096375" cy="351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95536" y="838453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 smtClean="0"/>
              <a:t>La presencia de lluvias intensas y huracanes origina inundaciones, deslizamientos de tierra que favorecen la ocurrencia de situaciones de riego para enfermedades y la mortalidad</a:t>
            </a:r>
            <a:endParaRPr lang="es-MX" sz="2000" dirty="0"/>
          </a:p>
        </p:txBody>
      </p:sp>
      <p:sp>
        <p:nvSpPr>
          <p:cNvPr id="3" name="2 Rectángulo"/>
          <p:cNvSpPr/>
          <p:nvPr/>
        </p:nvSpPr>
        <p:spPr>
          <a:xfrm>
            <a:off x="179512" y="4654877"/>
            <a:ext cx="14253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 smtClean="0"/>
              <a:t>Escala </a:t>
            </a:r>
            <a:r>
              <a:rPr lang="es-MX" sz="1100" dirty="0" err="1" smtClean="0"/>
              <a:t>Saffir</a:t>
            </a:r>
            <a:r>
              <a:rPr lang="es-MX" sz="1100" dirty="0" smtClean="0"/>
              <a:t>-Simpson </a:t>
            </a:r>
            <a:endParaRPr lang="es-MX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95536" y="5734997"/>
            <a:ext cx="8352928" cy="70788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Los riesgos dependerán del tipo de ciclón que se genere (depresión, tormenta o huracán), los vientos y la lluvia que se provoque</a:t>
            </a:r>
            <a:endParaRPr lang="es-MX" sz="2000" dirty="0"/>
          </a:p>
        </p:txBody>
      </p:sp>
      <p:pic>
        <p:nvPicPr>
          <p:cNvPr id="7" name="6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27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t="21458" r="22225" b="17292"/>
          <a:stretch/>
        </p:blipFill>
        <p:spPr bwMode="auto">
          <a:xfrm>
            <a:off x="174456" y="1207917"/>
            <a:ext cx="8790032" cy="5317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131840" y="87015"/>
            <a:ext cx="6014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b="1" i="1" dirty="0" smtClean="0"/>
              <a:t>Pronostico para la temporada de ciclones tropicales</a:t>
            </a:r>
            <a:endParaRPr lang="es-MX" sz="2800" b="1" i="1" dirty="0"/>
          </a:p>
        </p:txBody>
      </p:sp>
      <p:pic>
        <p:nvPicPr>
          <p:cNvPr id="4" name="3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21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14463"/>
            <a:ext cx="6660232" cy="778098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Medidas generales para enfrentar los riesgos a la salud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24847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Disponibilidad de refugios fuera de las zonas de riesgo, que cumplan con los requerimientos básicos.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Evacuación oportuna de las zonas de mayor riesgo.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Seguridad de alimentos y su distribución adecuada.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Asegurar el abastecimiento de agua potable.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Apoyos complementarios de atención médica.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Acciones de salud pública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Acciones higiénico- sanitarias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 smtClean="0"/>
              <a:t>Control de vectores y prevención de zoonosis.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ES" sz="2400" dirty="0" smtClean="0"/>
          </a:p>
        </p:txBody>
      </p:sp>
      <p:pic>
        <p:nvPicPr>
          <p:cNvPr id="4" name="3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5" descr="Resultado de imagen para defuncion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94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2 Marcador de contenido"/>
          <p:cNvSpPr>
            <a:spLocks noGrp="1"/>
          </p:cNvSpPr>
          <p:nvPr>
            <p:ph idx="1"/>
          </p:nvPr>
        </p:nvSpPr>
        <p:spPr>
          <a:xfrm>
            <a:off x="35496" y="908720"/>
            <a:ext cx="4444191" cy="5877272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 eaLnBrk="1" hangingPunct="1">
              <a:buClr>
                <a:srgbClr val="33CC33"/>
              </a:buClr>
              <a:buNone/>
            </a:pPr>
            <a:r>
              <a:rPr lang="es-ES" sz="2000" b="1" dirty="0" smtClean="0"/>
              <a:t>Afectaciones y riesgos 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Daños  a redes de agua, drenaje y electricidad.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Problemas de abastecimientos de agua a las localidades si se afectan las fuentes.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Deficiencias de higiene en la preparación de alimentos en lugares públicos.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Contaminación ambiental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Saneamiento ambiental deficiente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Hacinamiento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Migración poblacional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Aumento de fauna nociva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Inadecuada eliminación sanitaria de excreta y basura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Daños en servicios de comunicación terrestre y telefonía.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MX" sz="1800" dirty="0"/>
              <a:t>En la población que no es evacuada con oportunidad puede ocasionar lesionados y  defunciones..</a:t>
            </a:r>
          </a:p>
          <a:p>
            <a:pPr eaLnBrk="1" hangingPunct="1">
              <a:buClr>
                <a:srgbClr val="33CC33"/>
              </a:buClr>
              <a:buFont typeface="Wingdings" pitchFamily="2" charset="2"/>
              <a:buChar char="Ø"/>
            </a:pPr>
            <a:endParaRPr lang="es-ES" sz="1800" dirty="0" smtClean="0"/>
          </a:p>
        </p:txBody>
      </p:sp>
      <p:pic>
        <p:nvPicPr>
          <p:cNvPr id="7" name="6 Imagen" descr="C:\Users\Dra. Aracely\Pictures\LONAS\Servicios de Salud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CuadroTexto"/>
          <p:cNvSpPr txBox="1"/>
          <p:nvPr/>
        </p:nvSpPr>
        <p:spPr>
          <a:xfrm>
            <a:off x="2702064" y="87015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/>
              <a:t>Afectaciones, riesgos y daños a la salud</a:t>
            </a:r>
            <a:endParaRPr lang="es-MX" sz="2400" b="1" i="1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592010" y="980728"/>
            <a:ext cx="4551990" cy="496855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33CC33"/>
              </a:buClr>
              <a:buFont typeface="Arial" pitchFamily="34" charset="0"/>
              <a:buNone/>
            </a:pPr>
            <a:r>
              <a:rPr lang="es-ES" sz="2000" b="1" dirty="0" smtClean="0"/>
              <a:t>Enfermedades y otros daños a la salud</a:t>
            </a:r>
          </a:p>
          <a:p>
            <a:pPr marL="0" indent="0" algn="ctr">
              <a:buClr>
                <a:srgbClr val="33CC33"/>
              </a:buClr>
              <a:buFont typeface="Arial" pitchFamily="34" charset="0"/>
              <a:buNone/>
            </a:pPr>
            <a:endParaRPr lang="es-ES" sz="2000" b="1" dirty="0" smtClean="0"/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Enfermedades diarreicas aguas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Infecciones respiratorias agudas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err="1" smtClean="0"/>
              <a:t>Leptospirosis</a:t>
            </a:r>
            <a:endParaRPr lang="es-ES" sz="1800" dirty="0" smtClean="0"/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err="1" smtClean="0"/>
              <a:t>Arbovirosis</a:t>
            </a:r>
            <a:endParaRPr lang="es-ES" sz="1800" dirty="0" smtClean="0"/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Afecciones oculares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Afecciones de la piel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Traumatismos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Salud mental (irritabilidad, trastornos ansiosos, depresión, conductas violentas)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Enfermos crónicos descompensados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Afectaciones por fauna nociva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r>
              <a:rPr lang="es-ES" sz="1800" dirty="0" smtClean="0"/>
              <a:t>Otras enfermedades endémicas…</a:t>
            </a:r>
          </a:p>
          <a:p>
            <a:pPr>
              <a:buClr>
                <a:srgbClr val="33CC33"/>
              </a:buClr>
              <a:buFont typeface="Wingdings" pitchFamily="2" charset="2"/>
              <a:buChar char="Ø"/>
            </a:pP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323175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1619672" y="1268760"/>
            <a:ext cx="5909667" cy="555338"/>
          </a:xfrm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s-ES" sz="3600" b="1" dirty="0" smtClean="0"/>
              <a:t>Respuesta del Sector Salud</a:t>
            </a:r>
          </a:p>
        </p:txBody>
      </p:sp>
      <p:pic>
        <p:nvPicPr>
          <p:cNvPr id="5" name="4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024257" cy="35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9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611560" y="936463"/>
            <a:ext cx="8136904" cy="5802030"/>
            <a:chOff x="3068640" y="1975418"/>
            <a:chExt cx="6589533" cy="4178152"/>
          </a:xfrm>
        </p:grpSpPr>
        <p:grpSp>
          <p:nvGrpSpPr>
            <p:cNvPr id="5" name="87 Grupo"/>
            <p:cNvGrpSpPr/>
            <p:nvPr/>
          </p:nvGrpSpPr>
          <p:grpSpPr>
            <a:xfrm>
              <a:off x="4202555" y="1975418"/>
              <a:ext cx="3986855" cy="3402378"/>
              <a:chOff x="0" y="0"/>
              <a:chExt cx="5957996" cy="5084548"/>
            </a:xfrm>
            <a:noFill/>
          </p:grpSpPr>
          <p:sp>
            <p:nvSpPr>
              <p:cNvPr id="6" name="Freeform 738"/>
              <p:cNvSpPr>
                <a:spLocks/>
              </p:cNvSpPr>
              <p:nvPr/>
            </p:nvSpPr>
            <p:spPr bwMode="auto">
              <a:xfrm>
                <a:off x="3326596" y="2654809"/>
                <a:ext cx="1120356" cy="980421"/>
              </a:xfrm>
              <a:custGeom>
                <a:avLst/>
                <a:gdLst>
                  <a:gd name="T0" fmla="*/ 399 w 585"/>
                  <a:gd name="T1" fmla="*/ 98 h 575"/>
                  <a:gd name="T2" fmla="*/ 390 w 585"/>
                  <a:gd name="T3" fmla="*/ 98 h 575"/>
                  <a:gd name="T4" fmla="*/ 390 w 585"/>
                  <a:gd name="T5" fmla="*/ 89 h 575"/>
                  <a:gd name="T6" fmla="*/ 372 w 585"/>
                  <a:gd name="T7" fmla="*/ 89 h 575"/>
                  <a:gd name="T8" fmla="*/ 363 w 585"/>
                  <a:gd name="T9" fmla="*/ 80 h 575"/>
                  <a:gd name="T10" fmla="*/ 355 w 585"/>
                  <a:gd name="T11" fmla="*/ 80 h 575"/>
                  <a:gd name="T12" fmla="*/ 337 w 585"/>
                  <a:gd name="T13" fmla="*/ 71 h 575"/>
                  <a:gd name="T14" fmla="*/ 328 w 585"/>
                  <a:gd name="T15" fmla="*/ 71 h 575"/>
                  <a:gd name="T16" fmla="*/ 328 w 585"/>
                  <a:gd name="T17" fmla="*/ 62 h 575"/>
                  <a:gd name="T18" fmla="*/ 319 w 585"/>
                  <a:gd name="T19" fmla="*/ 62 h 575"/>
                  <a:gd name="T20" fmla="*/ 310 w 585"/>
                  <a:gd name="T21" fmla="*/ 62 h 575"/>
                  <a:gd name="T22" fmla="*/ 231 w 585"/>
                  <a:gd name="T23" fmla="*/ 80 h 575"/>
                  <a:gd name="T24" fmla="*/ 177 w 585"/>
                  <a:gd name="T25" fmla="*/ 53 h 575"/>
                  <a:gd name="T26" fmla="*/ 186 w 585"/>
                  <a:gd name="T27" fmla="*/ 18 h 575"/>
                  <a:gd name="T28" fmla="*/ 177 w 585"/>
                  <a:gd name="T29" fmla="*/ 9 h 575"/>
                  <a:gd name="T30" fmla="*/ 98 w 585"/>
                  <a:gd name="T31" fmla="*/ 0 h 575"/>
                  <a:gd name="T32" fmla="*/ 44 w 585"/>
                  <a:gd name="T33" fmla="*/ 27 h 575"/>
                  <a:gd name="T34" fmla="*/ 0 w 585"/>
                  <a:gd name="T35" fmla="*/ 160 h 575"/>
                  <a:gd name="T36" fmla="*/ 9 w 585"/>
                  <a:gd name="T37" fmla="*/ 168 h 575"/>
                  <a:gd name="T38" fmla="*/ 44 w 585"/>
                  <a:gd name="T39" fmla="*/ 186 h 575"/>
                  <a:gd name="T40" fmla="*/ 62 w 585"/>
                  <a:gd name="T41" fmla="*/ 204 h 575"/>
                  <a:gd name="T42" fmla="*/ 53 w 585"/>
                  <a:gd name="T43" fmla="*/ 213 h 575"/>
                  <a:gd name="T44" fmla="*/ 44 w 585"/>
                  <a:gd name="T45" fmla="*/ 230 h 575"/>
                  <a:gd name="T46" fmla="*/ 71 w 585"/>
                  <a:gd name="T47" fmla="*/ 283 h 575"/>
                  <a:gd name="T48" fmla="*/ 62 w 585"/>
                  <a:gd name="T49" fmla="*/ 301 h 575"/>
                  <a:gd name="T50" fmla="*/ 98 w 585"/>
                  <a:gd name="T51" fmla="*/ 363 h 575"/>
                  <a:gd name="T52" fmla="*/ 115 w 585"/>
                  <a:gd name="T53" fmla="*/ 416 h 575"/>
                  <a:gd name="T54" fmla="*/ 142 w 585"/>
                  <a:gd name="T55" fmla="*/ 425 h 575"/>
                  <a:gd name="T56" fmla="*/ 160 w 585"/>
                  <a:gd name="T57" fmla="*/ 434 h 575"/>
                  <a:gd name="T58" fmla="*/ 168 w 585"/>
                  <a:gd name="T59" fmla="*/ 443 h 575"/>
                  <a:gd name="T60" fmla="*/ 168 w 585"/>
                  <a:gd name="T61" fmla="*/ 443 h 575"/>
                  <a:gd name="T62" fmla="*/ 160 w 585"/>
                  <a:gd name="T63" fmla="*/ 469 h 575"/>
                  <a:gd name="T64" fmla="*/ 204 w 585"/>
                  <a:gd name="T65" fmla="*/ 540 h 575"/>
                  <a:gd name="T66" fmla="*/ 213 w 585"/>
                  <a:gd name="T67" fmla="*/ 540 h 575"/>
                  <a:gd name="T68" fmla="*/ 213 w 585"/>
                  <a:gd name="T69" fmla="*/ 540 h 575"/>
                  <a:gd name="T70" fmla="*/ 266 w 585"/>
                  <a:gd name="T71" fmla="*/ 575 h 575"/>
                  <a:gd name="T72" fmla="*/ 275 w 585"/>
                  <a:gd name="T73" fmla="*/ 567 h 575"/>
                  <a:gd name="T74" fmla="*/ 266 w 585"/>
                  <a:gd name="T75" fmla="*/ 540 h 575"/>
                  <a:gd name="T76" fmla="*/ 266 w 585"/>
                  <a:gd name="T77" fmla="*/ 531 h 575"/>
                  <a:gd name="T78" fmla="*/ 284 w 585"/>
                  <a:gd name="T79" fmla="*/ 478 h 575"/>
                  <a:gd name="T80" fmla="*/ 319 w 585"/>
                  <a:gd name="T81" fmla="*/ 496 h 575"/>
                  <a:gd name="T82" fmla="*/ 372 w 585"/>
                  <a:gd name="T83" fmla="*/ 496 h 575"/>
                  <a:gd name="T84" fmla="*/ 381 w 585"/>
                  <a:gd name="T85" fmla="*/ 496 h 575"/>
                  <a:gd name="T86" fmla="*/ 390 w 585"/>
                  <a:gd name="T87" fmla="*/ 496 h 575"/>
                  <a:gd name="T88" fmla="*/ 390 w 585"/>
                  <a:gd name="T89" fmla="*/ 478 h 575"/>
                  <a:gd name="T90" fmla="*/ 434 w 585"/>
                  <a:gd name="T91" fmla="*/ 487 h 575"/>
                  <a:gd name="T92" fmla="*/ 452 w 585"/>
                  <a:gd name="T93" fmla="*/ 487 h 575"/>
                  <a:gd name="T94" fmla="*/ 470 w 585"/>
                  <a:gd name="T95" fmla="*/ 487 h 575"/>
                  <a:gd name="T96" fmla="*/ 479 w 585"/>
                  <a:gd name="T97" fmla="*/ 487 h 575"/>
                  <a:gd name="T98" fmla="*/ 523 w 585"/>
                  <a:gd name="T99" fmla="*/ 452 h 575"/>
                  <a:gd name="T100" fmla="*/ 558 w 585"/>
                  <a:gd name="T101" fmla="*/ 460 h 575"/>
                  <a:gd name="T102" fmla="*/ 576 w 585"/>
                  <a:gd name="T103" fmla="*/ 460 h 575"/>
                  <a:gd name="T104" fmla="*/ 585 w 585"/>
                  <a:gd name="T105" fmla="*/ 460 h 575"/>
                  <a:gd name="T106" fmla="*/ 585 w 585"/>
                  <a:gd name="T107" fmla="*/ 460 h 575"/>
                  <a:gd name="T108" fmla="*/ 567 w 585"/>
                  <a:gd name="T109" fmla="*/ 452 h 575"/>
                  <a:gd name="T110" fmla="*/ 558 w 585"/>
                  <a:gd name="T111" fmla="*/ 381 h 575"/>
                  <a:gd name="T112" fmla="*/ 567 w 585"/>
                  <a:gd name="T113" fmla="*/ 354 h 575"/>
                  <a:gd name="T114" fmla="*/ 550 w 585"/>
                  <a:gd name="T115" fmla="*/ 301 h 575"/>
                  <a:gd name="T116" fmla="*/ 487 w 585"/>
                  <a:gd name="T117" fmla="*/ 239 h 575"/>
                  <a:gd name="T118" fmla="*/ 425 w 585"/>
                  <a:gd name="T119" fmla="*/ 133 h 575"/>
                  <a:gd name="T120" fmla="*/ 425 w 585"/>
                  <a:gd name="T121" fmla="*/ 115 h 575"/>
                  <a:gd name="T122" fmla="*/ 417 w 585"/>
                  <a:gd name="T123" fmla="*/ 107 h 575"/>
                  <a:gd name="T124" fmla="*/ 408 w 585"/>
                  <a:gd name="T125" fmla="*/ 98 h 57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85"/>
                  <a:gd name="T190" fmla="*/ 0 h 575"/>
                  <a:gd name="T191" fmla="*/ 585 w 585"/>
                  <a:gd name="T192" fmla="*/ 575 h 57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85" h="575">
                    <a:moveTo>
                      <a:pt x="408" y="98"/>
                    </a:moveTo>
                    <a:lnTo>
                      <a:pt x="399" y="98"/>
                    </a:lnTo>
                    <a:lnTo>
                      <a:pt x="390" y="98"/>
                    </a:lnTo>
                    <a:lnTo>
                      <a:pt x="390" y="89"/>
                    </a:lnTo>
                    <a:lnTo>
                      <a:pt x="381" y="89"/>
                    </a:lnTo>
                    <a:lnTo>
                      <a:pt x="372" y="89"/>
                    </a:lnTo>
                    <a:lnTo>
                      <a:pt x="372" y="80"/>
                    </a:lnTo>
                    <a:lnTo>
                      <a:pt x="363" y="80"/>
                    </a:lnTo>
                    <a:lnTo>
                      <a:pt x="355" y="80"/>
                    </a:lnTo>
                    <a:lnTo>
                      <a:pt x="346" y="71"/>
                    </a:lnTo>
                    <a:lnTo>
                      <a:pt x="337" y="71"/>
                    </a:lnTo>
                    <a:lnTo>
                      <a:pt x="328" y="71"/>
                    </a:lnTo>
                    <a:lnTo>
                      <a:pt x="328" y="62"/>
                    </a:lnTo>
                    <a:lnTo>
                      <a:pt x="319" y="62"/>
                    </a:lnTo>
                    <a:lnTo>
                      <a:pt x="310" y="62"/>
                    </a:lnTo>
                    <a:lnTo>
                      <a:pt x="275" y="80"/>
                    </a:lnTo>
                    <a:lnTo>
                      <a:pt x="231" y="80"/>
                    </a:lnTo>
                    <a:lnTo>
                      <a:pt x="213" y="80"/>
                    </a:lnTo>
                    <a:lnTo>
                      <a:pt x="186" y="71"/>
                    </a:lnTo>
                    <a:lnTo>
                      <a:pt x="177" y="53"/>
                    </a:lnTo>
                    <a:lnTo>
                      <a:pt x="177" y="36"/>
                    </a:lnTo>
                    <a:lnTo>
                      <a:pt x="177" y="18"/>
                    </a:lnTo>
                    <a:lnTo>
                      <a:pt x="186" y="18"/>
                    </a:lnTo>
                    <a:lnTo>
                      <a:pt x="186" y="9"/>
                    </a:lnTo>
                    <a:lnTo>
                      <a:pt x="177" y="9"/>
                    </a:lnTo>
                    <a:lnTo>
                      <a:pt x="151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89" y="18"/>
                    </a:lnTo>
                    <a:lnTo>
                      <a:pt x="44" y="27"/>
                    </a:lnTo>
                    <a:lnTo>
                      <a:pt x="18" y="124"/>
                    </a:lnTo>
                    <a:lnTo>
                      <a:pt x="0" y="160"/>
                    </a:lnTo>
                    <a:lnTo>
                      <a:pt x="0" y="168"/>
                    </a:lnTo>
                    <a:lnTo>
                      <a:pt x="9" y="168"/>
                    </a:lnTo>
                    <a:lnTo>
                      <a:pt x="9" y="177"/>
                    </a:lnTo>
                    <a:lnTo>
                      <a:pt x="36" y="186"/>
                    </a:lnTo>
                    <a:lnTo>
                      <a:pt x="44" y="186"/>
                    </a:lnTo>
                    <a:lnTo>
                      <a:pt x="44" y="195"/>
                    </a:lnTo>
                    <a:lnTo>
                      <a:pt x="62" y="195"/>
                    </a:lnTo>
                    <a:lnTo>
                      <a:pt x="62" y="204"/>
                    </a:lnTo>
                    <a:lnTo>
                      <a:pt x="53" y="204"/>
                    </a:lnTo>
                    <a:lnTo>
                      <a:pt x="53" y="213"/>
                    </a:lnTo>
                    <a:lnTo>
                      <a:pt x="44" y="222"/>
                    </a:lnTo>
                    <a:lnTo>
                      <a:pt x="44" y="230"/>
                    </a:lnTo>
                    <a:lnTo>
                      <a:pt x="89" y="275"/>
                    </a:lnTo>
                    <a:lnTo>
                      <a:pt x="71" y="283"/>
                    </a:lnTo>
                    <a:lnTo>
                      <a:pt x="62" y="292"/>
                    </a:lnTo>
                    <a:lnTo>
                      <a:pt x="62" y="301"/>
                    </a:lnTo>
                    <a:lnTo>
                      <a:pt x="53" y="310"/>
                    </a:lnTo>
                    <a:lnTo>
                      <a:pt x="71" y="319"/>
                    </a:lnTo>
                    <a:lnTo>
                      <a:pt x="98" y="363"/>
                    </a:lnTo>
                    <a:lnTo>
                      <a:pt x="124" y="363"/>
                    </a:lnTo>
                    <a:lnTo>
                      <a:pt x="124" y="390"/>
                    </a:lnTo>
                    <a:lnTo>
                      <a:pt x="115" y="416"/>
                    </a:lnTo>
                    <a:lnTo>
                      <a:pt x="124" y="425"/>
                    </a:lnTo>
                    <a:lnTo>
                      <a:pt x="133" y="425"/>
                    </a:lnTo>
                    <a:lnTo>
                      <a:pt x="142" y="425"/>
                    </a:lnTo>
                    <a:lnTo>
                      <a:pt x="151" y="425"/>
                    </a:lnTo>
                    <a:lnTo>
                      <a:pt x="151" y="434"/>
                    </a:lnTo>
                    <a:lnTo>
                      <a:pt x="160" y="434"/>
                    </a:lnTo>
                    <a:lnTo>
                      <a:pt x="168" y="434"/>
                    </a:lnTo>
                    <a:lnTo>
                      <a:pt x="168" y="443"/>
                    </a:lnTo>
                    <a:lnTo>
                      <a:pt x="160" y="460"/>
                    </a:lnTo>
                    <a:lnTo>
                      <a:pt x="160" y="469"/>
                    </a:lnTo>
                    <a:lnTo>
                      <a:pt x="195" y="513"/>
                    </a:lnTo>
                    <a:lnTo>
                      <a:pt x="186" y="522"/>
                    </a:lnTo>
                    <a:lnTo>
                      <a:pt x="204" y="540"/>
                    </a:lnTo>
                    <a:lnTo>
                      <a:pt x="213" y="540"/>
                    </a:lnTo>
                    <a:lnTo>
                      <a:pt x="222" y="567"/>
                    </a:lnTo>
                    <a:lnTo>
                      <a:pt x="239" y="558"/>
                    </a:lnTo>
                    <a:lnTo>
                      <a:pt x="266" y="575"/>
                    </a:lnTo>
                    <a:lnTo>
                      <a:pt x="275" y="567"/>
                    </a:lnTo>
                    <a:lnTo>
                      <a:pt x="275" y="558"/>
                    </a:lnTo>
                    <a:lnTo>
                      <a:pt x="266" y="549"/>
                    </a:lnTo>
                    <a:lnTo>
                      <a:pt x="266" y="540"/>
                    </a:lnTo>
                    <a:lnTo>
                      <a:pt x="266" y="531"/>
                    </a:lnTo>
                    <a:lnTo>
                      <a:pt x="266" y="522"/>
                    </a:lnTo>
                    <a:lnTo>
                      <a:pt x="248" y="513"/>
                    </a:lnTo>
                    <a:lnTo>
                      <a:pt x="284" y="478"/>
                    </a:lnTo>
                    <a:lnTo>
                      <a:pt x="301" y="478"/>
                    </a:lnTo>
                    <a:lnTo>
                      <a:pt x="319" y="496"/>
                    </a:lnTo>
                    <a:lnTo>
                      <a:pt x="355" y="487"/>
                    </a:lnTo>
                    <a:lnTo>
                      <a:pt x="363" y="496"/>
                    </a:lnTo>
                    <a:lnTo>
                      <a:pt x="372" y="496"/>
                    </a:lnTo>
                    <a:lnTo>
                      <a:pt x="381" y="505"/>
                    </a:lnTo>
                    <a:lnTo>
                      <a:pt x="381" y="496"/>
                    </a:lnTo>
                    <a:lnTo>
                      <a:pt x="390" y="496"/>
                    </a:lnTo>
                    <a:lnTo>
                      <a:pt x="390" y="487"/>
                    </a:lnTo>
                    <a:lnTo>
                      <a:pt x="390" y="478"/>
                    </a:lnTo>
                    <a:lnTo>
                      <a:pt x="417" y="478"/>
                    </a:lnTo>
                    <a:lnTo>
                      <a:pt x="434" y="487"/>
                    </a:lnTo>
                    <a:lnTo>
                      <a:pt x="443" y="487"/>
                    </a:lnTo>
                    <a:lnTo>
                      <a:pt x="452" y="487"/>
                    </a:lnTo>
                    <a:lnTo>
                      <a:pt x="461" y="487"/>
                    </a:lnTo>
                    <a:lnTo>
                      <a:pt x="470" y="487"/>
                    </a:lnTo>
                    <a:lnTo>
                      <a:pt x="479" y="487"/>
                    </a:lnTo>
                    <a:lnTo>
                      <a:pt x="523" y="452"/>
                    </a:lnTo>
                    <a:lnTo>
                      <a:pt x="532" y="460"/>
                    </a:lnTo>
                    <a:lnTo>
                      <a:pt x="550" y="460"/>
                    </a:lnTo>
                    <a:lnTo>
                      <a:pt x="558" y="460"/>
                    </a:lnTo>
                    <a:lnTo>
                      <a:pt x="567" y="460"/>
                    </a:lnTo>
                    <a:lnTo>
                      <a:pt x="576" y="460"/>
                    </a:lnTo>
                    <a:lnTo>
                      <a:pt x="585" y="460"/>
                    </a:lnTo>
                    <a:lnTo>
                      <a:pt x="585" y="452"/>
                    </a:lnTo>
                    <a:lnTo>
                      <a:pt x="567" y="452"/>
                    </a:lnTo>
                    <a:lnTo>
                      <a:pt x="567" y="416"/>
                    </a:lnTo>
                    <a:lnTo>
                      <a:pt x="558" y="390"/>
                    </a:lnTo>
                    <a:lnTo>
                      <a:pt x="558" y="381"/>
                    </a:lnTo>
                    <a:lnTo>
                      <a:pt x="558" y="372"/>
                    </a:lnTo>
                    <a:lnTo>
                      <a:pt x="550" y="354"/>
                    </a:lnTo>
                    <a:lnTo>
                      <a:pt x="567" y="354"/>
                    </a:lnTo>
                    <a:lnTo>
                      <a:pt x="550" y="301"/>
                    </a:lnTo>
                    <a:lnTo>
                      <a:pt x="532" y="301"/>
                    </a:lnTo>
                    <a:lnTo>
                      <a:pt x="523" y="301"/>
                    </a:lnTo>
                    <a:lnTo>
                      <a:pt x="487" y="239"/>
                    </a:lnTo>
                    <a:lnTo>
                      <a:pt x="470" y="213"/>
                    </a:lnTo>
                    <a:lnTo>
                      <a:pt x="425" y="142"/>
                    </a:lnTo>
                    <a:lnTo>
                      <a:pt x="425" y="133"/>
                    </a:lnTo>
                    <a:lnTo>
                      <a:pt x="425" y="124"/>
                    </a:lnTo>
                    <a:lnTo>
                      <a:pt x="425" y="115"/>
                    </a:lnTo>
                    <a:lnTo>
                      <a:pt x="425" y="107"/>
                    </a:lnTo>
                    <a:lnTo>
                      <a:pt x="417" y="107"/>
                    </a:lnTo>
                    <a:lnTo>
                      <a:pt x="408" y="107"/>
                    </a:lnTo>
                    <a:lnTo>
                      <a:pt x="408" y="98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739"/>
              <p:cNvSpPr>
                <a:spLocks/>
              </p:cNvSpPr>
              <p:nvPr/>
            </p:nvSpPr>
            <p:spPr bwMode="auto">
              <a:xfrm>
                <a:off x="4125208" y="2654809"/>
                <a:ext cx="507512" cy="905397"/>
              </a:xfrm>
              <a:custGeom>
                <a:avLst/>
                <a:gdLst>
                  <a:gd name="T0" fmla="*/ 8 w 265"/>
                  <a:gd name="T1" fmla="*/ 62 h 531"/>
                  <a:gd name="T2" fmla="*/ 8 w 265"/>
                  <a:gd name="T3" fmla="*/ 80 h 531"/>
                  <a:gd name="T4" fmla="*/ 17 w 265"/>
                  <a:gd name="T5" fmla="*/ 98 h 531"/>
                  <a:gd name="T6" fmla="*/ 17 w 265"/>
                  <a:gd name="T7" fmla="*/ 107 h 531"/>
                  <a:gd name="T8" fmla="*/ 17 w 265"/>
                  <a:gd name="T9" fmla="*/ 107 h 531"/>
                  <a:gd name="T10" fmla="*/ 17 w 265"/>
                  <a:gd name="T11" fmla="*/ 115 h 531"/>
                  <a:gd name="T12" fmla="*/ 17 w 265"/>
                  <a:gd name="T13" fmla="*/ 115 h 531"/>
                  <a:gd name="T14" fmla="*/ 17 w 265"/>
                  <a:gd name="T15" fmla="*/ 124 h 531"/>
                  <a:gd name="T16" fmla="*/ 17 w 265"/>
                  <a:gd name="T17" fmla="*/ 142 h 531"/>
                  <a:gd name="T18" fmla="*/ 79 w 265"/>
                  <a:gd name="T19" fmla="*/ 230 h 531"/>
                  <a:gd name="T20" fmla="*/ 133 w 265"/>
                  <a:gd name="T21" fmla="*/ 292 h 531"/>
                  <a:gd name="T22" fmla="*/ 159 w 265"/>
                  <a:gd name="T23" fmla="*/ 354 h 531"/>
                  <a:gd name="T24" fmla="*/ 150 w 265"/>
                  <a:gd name="T25" fmla="*/ 390 h 531"/>
                  <a:gd name="T26" fmla="*/ 159 w 265"/>
                  <a:gd name="T27" fmla="*/ 425 h 531"/>
                  <a:gd name="T28" fmla="*/ 177 w 265"/>
                  <a:gd name="T29" fmla="*/ 452 h 531"/>
                  <a:gd name="T30" fmla="*/ 177 w 265"/>
                  <a:gd name="T31" fmla="*/ 452 h 531"/>
                  <a:gd name="T32" fmla="*/ 177 w 265"/>
                  <a:gd name="T33" fmla="*/ 460 h 531"/>
                  <a:gd name="T34" fmla="*/ 177 w 265"/>
                  <a:gd name="T35" fmla="*/ 469 h 531"/>
                  <a:gd name="T36" fmla="*/ 177 w 265"/>
                  <a:gd name="T37" fmla="*/ 478 h 531"/>
                  <a:gd name="T38" fmla="*/ 186 w 265"/>
                  <a:gd name="T39" fmla="*/ 505 h 531"/>
                  <a:gd name="T40" fmla="*/ 203 w 265"/>
                  <a:gd name="T41" fmla="*/ 531 h 531"/>
                  <a:gd name="T42" fmla="*/ 195 w 265"/>
                  <a:gd name="T43" fmla="*/ 469 h 531"/>
                  <a:gd name="T44" fmla="*/ 186 w 265"/>
                  <a:gd name="T45" fmla="*/ 452 h 531"/>
                  <a:gd name="T46" fmla="*/ 177 w 265"/>
                  <a:gd name="T47" fmla="*/ 407 h 531"/>
                  <a:gd name="T48" fmla="*/ 168 w 265"/>
                  <a:gd name="T49" fmla="*/ 372 h 531"/>
                  <a:gd name="T50" fmla="*/ 186 w 265"/>
                  <a:gd name="T51" fmla="*/ 372 h 531"/>
                  <a:gd name="T52" fmla="*/ 195 w 265"/>
                  <a:gd name="T53" fmla="*/ 363 h 531"/>
                  <a:gd name="T54" fmla="*/ 212 w 265"/>
                  <a:gd name="T55" fmla="*/ 398 h 531"/>
                  <a:gd name="T56" fmla="*/ 248 w 265"/>
                  <a:gd name="T57" fmla="*/ 390 h 531"/>
                  <a:gd name="T58" fmla="*/ 257 w 265"/>
                  <a:gd name="T59" fmla="*/ 398 h 531"/>
                  <a:gd name="T60" fmla="*/ 265 w 265"/>
                  <a:gd name="T61" fmla="*/ 398 h 531"/>
                  <a:gd name="T62" fmla="*/ 257 w 265"/>
                  <a:gd name="T63" fmla="*/ 390 h 531"/>
                  <a:gd name="T64" fmla="*/ 265 w 265"/>
                  <a:gd name="T65" fmla="*/ 354 h 531"/>
                  <a:gd name="T66" fmla="*/ 248 w 265"/>
                  <a:gd name="T67" fmla="*/ 301 h 531"/>
                  <a:gd name="T68" fmla="*/ 248 w 265"/>
                  <a:gd name="T69" fmla="*/ 292 h 531"/>
                  <a:gd name="T70" fmla="*/ 248 w 265"/>
                  <a:gd name="T71" fmla="*/ 292 h 531"/>
                  <a:gd name="T72" fmla="*/ 186 w 265"/>
                  <a:gd name="T73" fmla="*/ 124 h 531"/>
                  <a:gd name="T74" fmla="*/ 168 w 265"/>
                  <a:gd name="T75" fmla="*/ 115 h 531"/>
                  <a:gd name="T76" fmla="*/ 133 w 265"/>
                  <a:gd name="T77" fmla="*/ 98 h 531"/>
                  <a:gd name="T78" fmla="*/ 124 w 265"/>
                  <a:gd name="T79" fmla="*/ 62 h 531"/>
                  <a:gd name="T80" fmla="*/ 97 w 265"/>
                  <a:gd name="T81" fmla="*/ 71 h 531"/>
                  <a:gd name="T82" fmla="*/ 35 w 265"/>
                  <a:gd name="T83" fmla="*/ 0 h 531"/>
                  <a:gd name="T84" fmla="*/ 8 w 265"/>
                  <a:gd name="T85" fmla="*/ 9 h 53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65"/>
                  <a:gd name="T130" fmla="*/ 0 h 531"/>
                  <a:gd name="T131" fmla="*/ 265 w 265"/>
                  <a:gd name="T132" fmla="*/ 531 h 53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65" h="531">
                    <a:moveTo>
                      <a:pt x="8" y="9"/>
                    </a:moveTo>
                    <a:lnTo>
                      <a:pt x="8" y="62"/>
                    </a:lnTo>
                    <a:lnTo>
                      <a:pt x="8" y="71"/>
                    </a:lnTo>
                    <a:lnTo>
                      <a:pt x="8" y="80"/>
                    </a:lnTo>
                    <a:lnTo>
                      <a:pt x="17" y="89"/>
                    </a:lnTo>
                    <a:lnTo>
                      <a:pt x="17" y="98"/>
                    </a:lnTo>
                    <a:lnTo>
                      <a:pt x="17" y="107"/>
                    </a:lnTo>
                    <a:lnTo>
                      <a:pt x="17" y="115"/>
                    </a:lnTo>
                    <a:lnTo>
                      <a:pt x="17" y="124"/>
                    </a:lnTo>
                    <a:lnTo>
                      <a:pt x="17" y="133"/>
                    </a:lnTo>
                    <a:lnTo>
                      <a:pt x="17" y="142"/>
                    </a:lnTo>
                    <a:lnTo>
                      <a:pt x="53" y="213"/>
                    </a:lnTo>
                    <a:lnTo>
                      <a:pt x="79" y="230"/>
                    </a:lnTo>
                    <a:lnTo>
                      <a:pt x="115" y="292"/>
                    </a:lnTo>
                    <a:lnTo>
                      <a:pt x="133" y="292"/>
                    </a:lnTo>
                    <a:lnTo>
                      <a:pt x="133" y="283"/>
                    </a:lnTo>
                    <a:lnTo>
                      <a:pt x="159" y="354"/>
                    </a:lnTo>
                    <a:lnTo>
                      <a:pt x="141" y="363"/>
                    </a:lnTo>
                    <a:lnTo>
                      <a:pt x="150" y="390"/>
                    </a:lnTo>
                    <a:lnTo>
                      <a:pt x="159" y="416"/>
                    </a:lnTo>
                    <a:lnTo>
                      <a:pt x="159" y="425"/>
                    </a:lnTo>
                    <a:lnTo>
                      <a:pt x="159" y="443"/>
                    </a:lnTo>
                    <a:lnTo>
                      <a:pt x="177" y="452"/>
                    </a:lnTo>
                    <a:lnTo>
                      <a:pt x="177" y="460"/>
                    </a:lnTo>
                    <a:lnTo>
                      <a:pt x="177" y="469"/>
                    </a:lnTo>
                    <a:lnTo>
                      <a:pt x="177" y="478"/>
                    </a:lnTo>
                    <a:lnTo>
                      <a:pt x="186" y="505"/>
                    </a:lnTo>
                    <a:lnTo>
                      <a:pt x="186" y="531"/>
                    </a:lnTo>
                    <a:lnTo>
                      <a:pt x="203" y="531"/>
                    </a:lnTo>
                    <a:lnTo>
                      <a:pt x="212" y="531"/>
                    </a:lnTo>
                    <a:lnTo>
                      <a:pt x="195" y="469"/>
                    </a:lnTo>
                    <a:lnTo>
                      <a:pt x="195" y="460"/>
                    </a:lnTo>
                    <a:lnTo>
                      <a:pt x="186" y="452"/>
                    </a:lnTo>
                    <a:lnTo>
                      <a:pt x="186" y="425"/>
                    </a:lnTo>
                    <a:lnTo>
                      <a:pt x="177" y="407"/>
                    </a:lnTo>
                    <a:lnTo>
                      <a:pt x="177" y="398"/>
                    </a:lnTo>
                    <a:lnTo>
                      <a:pt x="168" y="372"/>
                    </a:lnTo>
                    <a:lnTo>
                      <a:pt x="177" y="381"/>
                    </a:lnTo>
                    <a:lnTo>
                      <a:pt x="186" y="372"/>
                    </a:lnTo>
                    <a:lnTo>
                      <a:pt x="195" y="363"/>
                    </a:lnTo>
                    <a:lnTo>
                      <a:pt x="212" y="398"/>
                    </a:lnTo>
                    <a:lnTo>
                      <a:pt x="221" y="407"/>
                    </a:lnTo>
                    <a:lnTo>
                      <a:pt x="248" y="390"/>
                    </a:lnTo>
                    <a:lnTo>
                      <a:pt x="257" y="390"/>
                    </a:lnTo>
                    <a:lnTo>
                      <a:pt x="257" y="398"/>
                    </a:lnTo>
                    <a:lnTo>
                      <a:pt x="265" y="398"/>
                    </a:lnTo>
                    <a:lnTo>
                      <a:pt x="265" y="390"/>
                    </a:lnTo>
                    <a:lnTo>
                      <a:pt x="257" y="390"/>
                    </a:lnTo>
                    <a:lnTo>
                      <a:pt x="265" y="363"/>
                    </a:lnTo>
                    <a:lnTo>
                      <a:pt x="265" y="354"/>
                    </a:lnTo>
                    <a:lnTo>
                      <a:pt x="265" y="345"/>
                    </a:lnTo>
                    <a:lnTo>
                      <a:pt x="248" y="301"/>
                    </a:lnTo>
                    <a:lnTo>
                      <a:pt x="248" y="292"/>
                    </a:lnTo>
                    <a:lnTo>
                      <a:pt x="248" y="301"/>
                    </a:lnTo>
                    <a:lnTo>
                      <a:pt x="248" y="292"/>
                    </a:lnTo>
                    <a:lnTo>
                      <a:pt x="239" y="292"/>
                    </a:lnTo>
                    <a:lnTo>
                      <a:pt x="186" y="124"/>
                    </a:lnTo>
                    <a:lnTo>
                      <a:pt x="177" y="124"/>
                    </a:lnTo>
                    <a:lnTo>
                      <a:pt x="168" y="115"/>
                    </a:lnTo>
                    <a:lnTo>
                      <a:pt x="168" y="98"/>
                    </a:lnTo>
                    <a:lnTo>
                      <a:pt x="133" y="98"/>
                    </a:lnTo>
                    <a:lnTo>
                      <a:pt x="133" y="80"/>
                    </a:lnTo>
                    <a:lnTo>
                      <a:pt x="124" y="62"/>
                    </a:lnTo>
                    <a:lnTo>
                      <a:pt x="106" y="71"/>
                    </a:lnTo>
                    <a:lnTo>
                      <a:pt x="97" y="71"/>
                    </a:lnTo>
                    <a:lnTo>
                      <a:pt x="62" y="62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740"/>
              <p:cNvSpPr>
                <a:spLocks/>
              </p:cNvSpPr>
              <p:nvPr/>
            </p:nvSpPr>
            <p:spPr bwMode="auto">
              <a:xfrm>
                <a:off x="5075117" y="3152693"/>
                <a:ext cx="628165" cy="995767"/>
              </a:xfrm>
              <a:custGeom>
                <a:avLst/>
                <a:gdLst>
                  <a:gd name="T0" fmla="*/ 186 w 328"/>
                  <a:gd name="T1" fmla="*/ 27 h 584"/>
                  <a:gd name="T2" fmla="*/ 186 w 328"/>
                  <a:gd name="T3" fmla="*/ 18 h 584"/>
                  <a:gd name="T4" fmla="*/ 177 w 328"/>
                  <a:gd name="T5" fmla="*/ 0 h 584"/>
                  <a:gd name="T6" fmla="*/ 71 w 328"/>
                  <a:gd name="T7" fmla="*/ 45 h 584"/>
                  <a:gd name="T8" fmla="*/ 44 w 328"/>
                  <a:gd name="T9" fmla="*/ 45 h 584"/>
                  <a:gd name="T10" fmla="*/ 0 w 328"/>
                  <a:gd name="T11" fmla="*/ 36 h 584"/>
                  <a:gd name="T12" fmla="*/ 9 w 328"/>
                  <a:gd name="T13" fmla="*/ 89 h 584"/>
                  <a:gd name="T14" fmla="*/ 9 w 328"/>
                  <a:gd name="T15" fmla="*/ 106 h 584"/>
                  <a:gd name="T16" fmla="*/ 18 w 328"/>
                  <a:gd name="T17" fmla="*/ 124 h 584"/>
                  <a:gd name="T18" fmla="*/ 18 w 328"/>
                  <a:gd name="T19" fmla="*/ 151 h 584"/>
                  <a:gd name="T20" fmla="*/ 35 w 328"/>
                  <a:gd name="T21" fmla="*/ 310 h 584"/>
                  <a:gd name="T22" fmla="*/ 35 w 328"/>
                  <a:gd name="T23" fmla="*/ 319 h 584"/>
                  <a:gd name="T24" fmla="*/ 35 w 328"/>
                  <a:gd name="T25" fmla="*/ 328 h 584"/>
                  <a:gd name="T26" fmla="*/ 35 w 328"/>
                  <a:gd name="T27" fmla="*/ 336 h 584"/>
                  <a:gd name="T28" fmla="*/ 35 w 328"/>
                  <a:gd name="T29" fmla="*/ 336 h 584"/>
                  <a:gd name="T30" fmla="*/ 26 w 328"/>
                  <a:gd name="T31" fmla="*/ 478 h 584"/>
                  <a:gd name="T32" fmla="*/ 35 w 328"/>
                  <a:gd name="T33" fmla="*/ 478 h 584"/>
                  <a:gd name="T34" fmla="*/ 44 w 328"/>
                  <a:gd name="T35" fmla="*/ 478 h 584"/>
                  <a:gd name="T36" fmla="*/ 88 w 328"/>
                  <a:gd name="T37" fmla="*/ 505 h 584"/>
                  <a:gd name="T38" fmla="*/ 88 w 328"/>
                  <a:gd name="T39" fmla="*/ 513 h 584"/>
                  <a:gd name="T40" fmla="*/ 115 w 328"/>
                  <a:gd name="T41" fmla="*/ 522 h 584"/>
                  <a:gd name="T42" fmla="*/ 106 w 328"/>
                  <a:gd name="T43" fmla="*/ 531 h 584"/>
                  <a:gd name="T44" fmla="*/ 106 w 328"/>
                  <a:gd name="T45" fmla="*/ 540 h 584"/>
                  <a:gd name="T46" fmla="*/ 106 w 328"/>
                  <a:gd name="T47" fmla="*/ 549 h 584"/>
                  <a:gd name="T48" fmla="*/ 115 w 328"/>
                  <a:gd name="T49" fmla="*/ 566 h 584"/>
                  <a:gd name="T50" fmla="*/ 124 w 328"/>
                  <a:gd name="T51" fmla="*/ 575 h 584"/>
                  <a:gd name="T52" fmla="*/ 142 w 328"/>
                  <a:gd name="T53" fmla="*/ 584 h 584"/>
                  <a:gd name="T54" fmla="*/ 159 w 328"/>
                  <a:gd name="T55" fmla="*/ 584 h 584"/>
                  <a:gd name="T56" fmla="*/ 177 w 328"/>
                  <a:gd name="T57" fmla="*/ 575 h 584"/>
                  <a:gd name="T58" fmla="*/ 177 w 328"/>
                  <a:gd name="T59" fmla="*/ 549 h 584"/>
                  <a:gd name="T60" fmla="*/ 186 w 328"/>
                  <a:gd name="T61" fmla="*/ 531 h 584"/>
                  <a:gd name="T62" fmla="*/ 186 w 328"/>
                  <a:gd name="T63" fmla="*/ 522 h 584"/>
                  <a:gd name="T64" fmla="*/ 168 w 328"/>
                  <a:gd name="T65" fmla="*/ 505 h 584"/>
                  <a:gd name="T66" fmla="*/ 186 w 328"/>
                  <a:gd name="T67" fmla="*/ 487 h 584"/>
                  <a:gd name="T68" fmla="*/ 221 w 328"/>
                  <a:gd name="T69" fmla="*/ 460 h 584"/>
                  <a:gd name="T70" fmla="*/ 230 w 328"/>
                  <a:gd name="T71" fmla="*/ 443 h 584"/>
                  <a:gd name="T72" fmla="*/ 274 w 328"/>
                  <a:gd name="T73" fmla="*/ 398 h 584"/>
                  <a:gd name="T74" fmla="*/ 274 w 328"/>
                  <a:gd name="T75" fmla="*/ 398 h 584"/>
                  <a:gd name="T76" fmla="*/ 292 w 328"/>
                  <a:gd name="T77" fmla="*/ 398 h 584"/>
                  <a:gd name="T78" fmla="*/ 292 w 328"/>
                  <a:gd name="T79" fmla="*/ 345 h 584"/>
                  <a:gd name="T80" fmla="*/ 301 w 328"/>
                  <a:gd name="T81" fmla="*/ 336 h 584"/>
                  <a:gd name="T82" fmla="*/ 301 w 328"/>
                  <a:gd name="T83" fmla="*/ 328 h 584"/>
                  <a:gd name="T84" fmla="*/ 328 w 328"/>
                  <a:gd name="T85" fmla="*/ 319 h 584"/>
                  <a:gd name="T86" fmla="*/ 319 w 328"/>
                  <a:gd name="T87" fmla="*/ 221 h 584"/>
                  <a:gd name="T88" fmla="*/ 319 w 328"/>
                  <a:gd name="T89" fmla="*/ 204 h 584"/>
                  <a:gd name="T90" fmla="*/ 319 w 328"/>
                  <a:gd name="T91" fmla="*/ 195 h 584"/>
                  <a:gd name="T92" fmla="*/ 292 w 328"/>
                  <a:gd name="T93" fmla="*/ 204 h 584"/>
                  <a:gd name="T94" fmla="*/ 257 w 328"/>
                  <a:gd name="T95" fmla="*/ 204 h 584"/>
                  <a:gd name="T96" fmla="*/ 186 w 328"/>
                  <a:gd name="T97" fmla="*/ 168 h 584"/>
                  <a:gd name="T98" fmla="*/ 186 w 328"/>
                  <a:gd name="T99" fmla="*/ 80 h 584"/>
                  <a:gd name="T100" fmla="*/ 186 w 328"/>
                  <a:gd name="T101" fmla="*/ 62 h 584"/>
                  <a:gd name="T102" fmla="*/ 212 w 328"/>
                  <a:gd name="T103" fmla="*/ 53 h 584"/>
                  <a:gd name="T104" fmla="*/ 186 w 328"/>
                  <a:gd name="T105" fmla="*/ 27 h 58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28"/>
                  <a:gd name="T160" fmla="*/ 0 h 584"/>
                  <a:gd name="T161" fmla="*/ 328 w 328"/>
                  <a:gd name="T162" fmla="*/ 584 h 58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28" h="584">
                    <a:moveTo>
                      <a:pt x="186" y="27"/>
                    </a:moveTo>
                    <a:lnTo>
                      <a:pt x="186" y="27"/>
                    </a:lnTo>
                    <a:lnTo>
                      <a:pt x="186" y="18"/>
                    </a:lnTo>
                    <a:lnTo>
                      <a:pt x="186" y="9"/>
                    </a:lnTo>
                    <a:lnTo>
                      <a:pt x="177" y="0"/>
                    </a:lnTo>
                    <a:lnTo>
                      <a:pt x="124" y="36"/>
                    </a:lnTo>
                    <a:lnTo>
                      <a:pt x="71" y="45"/>
                    </a:lnTo>
                    <a:lnTo>
                      <a:pt x="62" y="45"/>
                    </a:lnTo>
                    <a:lnTo>
                      <a:pt x="44" y="45"/>
                    </a:lnTo>
                    <a:lnTo>
                      <a:pt x="18" y="53"/>
                    </a:lnTo>
                    <a:lnTo>
                      <a:pt x="0" y="36"/>
                    </a:lnTo>
                    <a:lnTo>
                      <a:pt x="9" y="80"/>
                    </a:lnTo>
                    <a:lnTo>
                      <a:pt x="9" y="89"/>
                    </a:lnTo>
                    <a:lnTo>
                      <a:pt x="9" y="106"/>
                    </a:lnTo>
                    <a:lnTo>
                      <a:pt x="18" y="115"/>
                    </a:lnTo>
                    <a:lnTo>
                      <a:pt x="18" y="124"/>
                    </a:lnTo>
                    <a:lnTo>
                      <a:pt x="18" y="142"/>
                    </a:lnTo>
                    <a:lnTo>
                      <a:pt x="18" y="151"/>
                    </a:lnTo>
                    <a:lnTo>
                      <a:pt x="35" y="301"/>
                    </a:lnTo>
                    <a:lnTo>
                      <a:pt x="35" y="310"/>
                    </a:lnTo>
                    <a:lnTo>
                      <a:pt x="35" y="319"/>
                    </a:lnTo>
                    <a:lnTo>
                      <a:pt x="35" y="328"/>
                    </a:lnTo>
                    <a:lnTo>
                      <a:pt x="35" y="336"/>
                    </a:lnTo>
                    <a:lnTo>
                      <a:pt x="26" y="416"/>
                    </a:lnTo>
                    <a:lnTo>
                      <a:pt x="26" y="478"/>
                    </a:lnTo>
                    <a:lnTo>
                      <a:pt x="35" y="478"/>
                    </a:lnTo>
                    <a:lnTo>
                      <a:pt x="44" y="478"/>
                    </a:lnTo>
                    <a:lnTo>
                      <a:pt x="53" y="487"/>
                    </a:lnTo>
                    <a:lnTo>
                      <a:pt x="88" y="505"/>
                    </a:lnTo>
                    <a:lnTo>
                      <a:pt x="88" y="513"/>
                    </a:lnTo>
                    <a:lnTo>
                      <a:pt x="97" y="505"/>
                    </a:lnTo>
                    <a:lnTo>
                      <a:pt x="115" y="522"/>
                    </a:lnTo>
                    <a:lnTo>
                      <a:pt x="106" y="531"/>
                    </a:lnTo>
                    <a:lnTo>
                      <a:pt x="106" y="540"/>
                    </a:lnTo>
                    <a:lnTo>
                      <a:pt x="106" y="549"/>
                    </a:lnTo>
                    <a:lnTo>
                      <a:pt x="106" y="558"/>
                    </a:lnTo>
                    <a:lnTo>
                      <a:pt x="115" y="566"/>
                    </a:lnTo>
                    <a:lnTo>
                      <a:pt x="124" y="566"/>
                    </a:lnTo>
                    <a:lnTo>
                      <a:pt x="124" y="575"/>
                    </a:lnTo>
                    <a:lnTo>
                      <a:pt x="133" y="566"/>
                    </a:lnTo>
                    <a:lnTo>
                      <a:pt x="142" y="584"/>
                    </a:lnTo>
                    <a:lnTo>
                      <a:pt x="159" y="584"/>
                    </a:lnTo>
                    <a:lnTo>
                      <a:pt x="177" y="584"/>
                    </a:lnTo>
                    <a:lnTo>
                      <a:pt x="177" y="575"/>
                    </a:lnTo>
                    <a:lnTo>
                      <a:pt x="177" y="566"/>
                    </a:lnTo>
                    <a:lnTo>
                      <a:pt x="177" y="549"/>
                    </a:lnTo>
                    <a:lnTo>
                      <a:pt x="177" y="540"/>
                    </a:lnTo>
                    <a:lnTo>
                      <a:pt x="186" y="531"/>
                    </a:lnTo>
                    <a:lnTo>
                      <a:pt x="186" y="522"/>
                    </a:lnTo>
                    <a:lnTo>
                      <a:pt x="186" y="513"/>
                    </a:lnTo>
                    <a:lnTo>
                      <a:pt x="168" y="505"/>
                    </a:lnTo>
                    <a:lnTo>
                      <a:pt x="177" y="478"/>
                    </a:lnTo>
                    <a:lnTo>
                      <a:pt x="186" y="487"/>
                    </a:lnTo>
                    <a:lnTo>
                      <a:pt x="212" y="460"/>
                    </a:lnTo>
                    <a:lnTo>
                      <a:pt x="221" y="460"/>
                    </a:lnTo>
                    <a:lnTo>
                      <a:pt x="239" y="451"/>
                    </a:lnTo>
                    <a:lnTo>
                      <a:pt x="230" y="443"/>
                    </a:lnTo>
                    <a:lnTo>
                      <a:pt x="266" y="398"/>
                    </a:lnTo>
                    <a:lnTo>
                      <a:pt x="274" y="398"/>
                    </a:lnTo>
                    <a:lnTo>
                      <a:pt x="283" y="398"/>
                    </a:lnTo>
                    <a:lnTo>
                      <a:pt x="292" y="398"/>
                    </a:lnTo>
                    <a:lnTo>
                      <a:pt x="283" y="345"/>
                    </a:lnTo>
                    <a:lnTo>
                      <a:pt x="292" y="345"/>
                    </a:lnTo>
                    <a:lnTo>
                      <a:pt x="301" y="336"/>
                    </a:lnTo>
                    <a:lnTo>
                      <a:pt x="301" y="328"/>
                    </a:lnTo>
                    <a:lnTo>
                      <a:pt x="301" y="319"/>
                    </a:lnTo>
                    <a:lnTo>
                      <a:pt x="328" y="319"/>
                    </a:lnTo>
                    <a:lnTo>
                      <a:pt x="319" y="221"/>
                    </a:lnTo>
                    <a:lnTo>
                      <a:pt x="319" y="213"/>
                    </a:lnTo>
                    <a:lnTo>
                      <a:pt x="319" y="204"/>
                    </a:lnTo>
                    <a:lnTo>
                      <a:pt x="319" y="195"/>
                    </a:lnTo>
                    <a:lnTo>
                      <a:pt x="310" y="195"/>
                    </a:lnTo>
                    <a:lnTo>
                      <a:pt x="292" y="204"/>
                    </a:lnTo>
                    <a:lnTo>
                      <a:pt x="292" y="195"/>
                    </a:lnTo>
                    <a:lnTo>
                      <a:pt x="257" y="204"/>
                    </a:lnTo>
                    <a:lnTo>
                      <a:pt x="239" y="186"/>
                    </a:lnTo>
                    <a:lnTo>
                      <a:pt x="186" y="168"/>
                    </a:lnTo>
                    <a:lnTo>
                      <a:pt x="186" y="80"/>
                    </a:lnTo>
                    <a:lnTo>
                      <a:pt x="186" y="62"/>
                    </a:lnTo>
                    <a:lnTo>
                      <a:pt x="212" y="62"/>
                    </a:lnTo>
                    <a:lnTo>
                      <a:pt x="212" y="53"/>
                    </a:lnTo>
                    <a:lnTo>
                      <a:pt x="186" y="53"/>
                    </a:lnTo>
                    <a:lnTo>
                      <a:pt x="186" y="2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41"/>
              <p:cNvSpPr>
                <a:spLocks/>
              </p:cNvSpPr>
              <p:nvPr/>
            </p:nvSpPr>
            <p:spPr bwMode="auto">
              <a:xfrm>
                <a:off x="4464188" y="3152693"/>
                <a:ext cx="764140" cy="1026458"/>
              </a:xfrm>
              <a:custGeom>
                <a:avLst/>
                <a:gdLst>
                  <a:gd name="T0" fmla="*/ 18 w 399"/>
                  <a:gd name="T1" fmla="*/ 168 h 602"/>
                  <a:gd name="T2" fmla="*/ 44 w 399"/>
                  <a:gd name="T3" fmla="*/ 239 h 602"/>
                  <a:gd name="T4" fmla="*/ 44 w 399"/>
                  <a:gd name="T5" fmla="*/ 239 h 602"/>
                  <a:gd name="T6" fmla="*/ 44 w 399"/>
                  <a:gd name="T7" fmla="*/ 248 h 602"/>
                  <a:gd name="T8" fmla="*/ 44 w 399"/>
                  <a:gd name="T9" fmla="*/ 248 h 602"/>
                  <a:gd name="T10" fmla="*/ 53 w 399"/>
                  <a:gd name="T11" fmla="*/ 266 h 602"/>
                  <a:gd name="T12" fmla="*/ 53 w 399"/>
                  <a:gd name="T13" fmla="*/ 292 h 602"/>
                  <a:gd name="T14" fmla="*/ 62 w 399"/>
                  <a:gd name="T15" fmla="*/ 336 h 602"/>
                  <a:gd name="T16" fmla="*/ 62 w 399"/>
                  <a:gd name="T17" fmla="*/ 363 h 602"/>
                  <a:gd name="T18" fmla="*/ 53 w 399"/>
                  <a:gd name="T19" fmla="*/ 381 h 602"/>
                  <a:gd name="T20" fmla="*/ 44 w 399"/>
                  <a:gd name="T21" fmla="*/ 390 h 602"/>
                  <a:gd name="T22" fmla="*/ 35 w 399"/>
                  <a:gd name="T23" fmla="*/ 398 h 602"/>
                  <a:gd name="T24" fmla="*/ 53 w 399"/>
                  <a:gd name="T25" fmla="*/ 416 h 602"/>
                  <a:gd name="T26" fmla="*/ 62 w 399"/>
                  <a:gd name="T27" fmla="*/ 425 h 602"/>
                  <a:gd name="T28" fmla="*/ 71 w 399"/>
                  <a:gd name="T29" fmla="*/ 372 h 602"/>
                  <a:gd name="T30" fmla="*/ 88 w 399"/>
                  <a:gd name="T31" fmla="*/ 381 h 602"/>
                  <a:gd name="T32" fmla="*/ 97 w 399"/>
                  <a:gd name="T33" fmla="*/ 372 h 602"/>
                  <a:gd name="T34" fmla="*/ 115 w 399"/>
                  <a:gd name="T35" fmla="*/ 372 h 602"/>
                  <a:gd name="T36" fmla="*/ 124 w 399"/>
                  <a:gd name="T37" fmla="*/ 372 h 602"/>
                  <a:gd name="T38" fmla="*/ 133 w 399"/>
                  <a:gd name="T39" fmla="*/ 363 h 602"/>
                  <a:gd name="T40" fmla="*/ 133 w 399"/>
                  <a:gd name="T41" fmla="*/ 398 h 602"/>
                  <a:gd name="T42" fmla="*/ 150 w 399"/>
                  <a:gd name="T43" fmla="*/ 469 h 602"/>
                  <a:gd name="T44" fmla="*/ 150 w 399"/>
                  <a:gd name="T45" fmla="*/ 505 h 602"/>
                  <a:gd name="T46" fmla="*/ 168 w 399"/>
                  <a:gd name="T47" fmla="*/ 522 h 602"/>
                  <a:gd name="T48" fmla="*/ 186 w 399"/>
                  <a:gd name="T49" fmla="*/ 558 h 602"/>
                  <a:gd name="T50" fmla="*/ 212 w 399"/>
                  <a:gd name="T51" fmla="*/ 558 h 602"/>
                  <a:gd name="T52" fmla="*/ 239 w 399"/>
                  <a:gd name="T53" fmla="*/ 549 h 602"/>
                  <a:gd name="T54" fmla="*/ 266 w 399"/>
                  <a:gd name="T55" fmla="*/ 566 h 602"/>
                  <a:gd name="T56" fmla="*/ 301 w 399"/>
                  <a:gd name="T57" fmla="*/ 602 h 602"/>
                  <a:gd name="T58" fmla="*/ 337 w 399"/>
                  <a:gd name="T59" fmla="*/ 593 h 602"/>
                  <a:gd name="T60" fmla="*/ 345 w 399"/>
                  <a:gd name="T61" fmla="*/ 575 h 602"/>
                  <a:gd name="T62" fmla="*/ 354 w 399"/>
                  <a:gd name="T63" fmla="*/ 566 h 602"/>
                  <a:gd name="T64" fmla="*/ 381 w 399"/>
                  <a:gd name="T65" fmla="*/ 540 h 602"/>
                  <a:gd name="T66" fmla="*/ 399 w 399"/>
                  <a:gd name="T67" fmla="*/ 513 h 602"/>
                  <a:gd name="T68" fmla="*/ 399 w 399"/>
                  <a:gd name="T69" fmla="*/ 505 h 602"/>
                  <a:gd name="T70" fmla="*/ 390 w 399"/>
                  <a:gd name="T71" fmla="*/ 496 h 602"/>
                  <a:gd name="T72" fmla="*/ 372 w 399"/>
                  <a:gd name="T73" fmla="*/ 487 h 602"/>
                  <a:gd name="T74" fmla="*/ 345 w 399"/>
                  <a:gd name="T75" fmla="*/ 478 h 602"/>
                  <a:gd name="T76" fmla="*/ 337 w 399"/>
                  <a:gd name="T77" fmla="*/ 478 h 602"/>
                  <a:gd name="T78" fmla="*/ 345 w 399"/>
                  <a:gd name="T79" fmla="*/ 416 h 602"/>
                  <a:gd name="T80" fmla="*/ 345 w 399"/>
                  <a:gd name="T81" fmla="*/ 328 h 602"/>
                  <a:gd name="T82" fmla="*/ 345 w 399"/>
                  <a:gd name="T83" fmla="*/ 310 h 602"/>
                  <a:gd name="T84" fmla="*/ 345 w 399"/>
                  <a:gd name="T85" fmla="*/ 301 h 602"/>
                  <a:gd name="T86" fmla="*/ 328 w 399"/>
                  <a:gd name="T87" fmla="*/ 124 h 602"/>
                  <a:gd name="T88" fmla="*/ 328 w 399"/>
                  <a:gd name="T89" fmla="*/ 124 h 602"/>
                  <a:gd name="T90" fmla="*/ 328 w 399"/>
                  <a:gd name="T91" fmla="*/ 106 h 602"/>
                  <a:gd name="T92" fmla="*/ 310 w 399"/>
                  <a:gd name="T93" fmla="*/ 36 h 602"/>
                  <a:gd name="T94" fmla="*/ 310 w 399"/>
                  <a:gd name="T95" fmla="*/ 27 h 602"/>
                  <a:gd name="T96" fmla="*/ 301 w 399"/>
                  <a:gd name="T97" fmla="*/ 27 h 602"/>
                  <a:gd name="T98" fmla="*/ 212 w 399"/>
                  <a:gd name="T99" fmla="*/ 0 h 602"/>
                  <a:gd name="T100" fmla="*/ 97 w 399"/>
                  <a:gd name="T101" fmla="*/ 9 h 602"/>
                  <a:gd name="T102" fmla="*/ 88 w 399"/>
                  <a:gd name="T103" fmla="*/ 71 h 602"/>
                  <a:gd name="T104" fmla="*/ 97 w 399"/>
                  <a:gd name="T105" fmla="*/ 115 h 602"/>
                  <a:gd name="T106" fmla="*/ 80 w 399"/>
                  <a:gd name="T107" fmla="*/ 106 h 602"/>
                  <a:gd name="T108" fmla="*/ 26 w 399"/>
                  <a:gd name="T109" fmla="*/ 106 h 602"/>
                  <a:gd name="T110" fmla="*/ 18 w 399"/>
                  <a:gd name="T111" fmla="*/ 80 h 602"/>
                  <a:gd name="T112" fmla="*/ 9 w 399"/>
                  <a:gd name="T113" fmla="*/ 89 h 602"/>
                  <a:gd name="T114" fmla="*/ 9 w 399"/>
                  <a:gd name="T115" fmla="*/ 115 h 602"/>
                  <a:gd name="T116" fmla="*/ 18 w 399"/>
                  <a:gd name="T117" fmla="*/ 142 h 60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99"/>
                  <a:gd name="T178" fmla="*/ 0 h 602"/>
                  <a:gd name="T179" fmla="*/ 399 w 399"/>
                  <a:gd name="T180" fmla="*/ 602 h 60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99" h="602">
                    <a:moveTo>
                      <a:pt x="18" y="151"/>
                    </a:moveTo>
                    <a:lnTo>
                      <a:pt x="18" y="160"/>
                    </a:lnTo>
                    <a:lnTo>
                      <a:pt x="18" y="168"/>
                    </a:lnTo>
                    <a:lnTo>
                      <a:pt x="26" y="168"/>
                    </a:lnTo>
                    <a:lnTo>
                      <a:pt x="26" y="177"/>
                    </a:lnTo>
                    <a:lnTo>
                      <a:pt x="44" y="239"/>
                    </a:lnTo>
                    <a:lnTo>
                      <a:pt x="44" y="248"/>
                    </a:lnTo>
                    <a:lnTo>
                      <a:pt x="62" y="248"/>
                    </a:lnTo>
                    <a:lnTo>
                      <a:pt x="53" y="266"/>
                    </a:lnTo>
                    <a:lnTo>
                      <a:pt x="44" y="266"/>
                    </a:lnTo>
                    <a:lnTo>
                      <a:pt x="53" y="283"/>
                    </a:lnTo>
                    <a:lnTo>
                      <a:pt x="53" y="292"/>
                    </a:lnTo>
                    <a:lnTo>
                      <a:pt x="53" y="319"/>
                    </a:lnTo>
                    <a:lnTo>
                      <a:pt x="53" y="328"/>
                    </a:lnTo>
                    <a:lnTo>
                      <a:pt x="62" y="336"/>
                    </a:lnTo>
                    <a:lnTo>
                      <a:pt x="62" y="345"/>
                    </a:lnTo>
                    <a:lnTo>
                      <a:pt x="62" y="363"/>
                    </a:lnTo>
                    <a:lnTo>
                      <a:pt x="62" y="372"/>
                    </a:lnTo>
                    <a:lnTo>
                      <a:pt x="53" y="381"/>
                    </a:lnTo>
                    <a:lnTo>
                      <a:pt x="44" y="381"/>
                    </a:lnTo>
                    <a:lnTo>
                      <a:pt x="44" y="390"/>
                    </a:lnTo>
                    <a:lnTo>
                      <a:pt x="35" y="398"/>
                    </a:lnTo>
                    <a:lnTo>
                      <a:pt x="44" y="416"/>
                    </a:lnTo>
                    <a:lnTo>
                      <a:pt x="53" y="416"/>
                    </a:lnTo>
                    <a:lnTo>
                      <a:pt x="62" y="416"/>
                    </a:lnTo>
                    <a:lnTo>
                      <a:pt x="62" y="425"/>
                    </a:lnTo>
                    <a:lnTo>
                      <a:pt x="71" y="425"/>
                    </a:lnTo>
                    <a:lnTo>
                      <a:pt x="80" y="407"/>
                    </a:lnTo>
                    <a:lnTo>
                      <a:pt x="71" y="372"/>
                    </a:lnTo>
                    <a:lnTo>
                      <a:pt x="80" y="372"/>
                    </a:lnTo>
                    <a:lnTo>
                      <a:pt x="88" y="381"/>
                    </a:lnTo>
                    <a:lnTo>
                      <a:pt x="88" y="372"/>
                    </a:lnTo>
                    <a:lnTo>
                      <a:pt x="97" y="372"/>
                    </a:lnTo>
                    <a:lnTo>
                      <a:pt x="97" y="363"/>
                    </a:lnTo>
                    <a:lnTo>
                      <a:pt x="115" y="363"/>
                    </a:lnTo>
                    <a:lnTo>
                      <a:pt x="115" y="372"/>
                    </a:lnTo>
                    <a:lnTo>
                      <a:pt x="124" y="372"/>
                    </a:lnTo>
                    <a:lnTo>
                      <a:pt x="133" y="363"/>
                    </a:lnTo>
                    <a:lnTo>
                      <a:pt x="142" y="363"/>
                    </a:lnTo>
                    <a:lnTo>
                      <a:pt x="133" y="398"/>
                    </a:lnTo>
                    <a:lnTo>
                      <a:pt x="142" y="398"/>
                    </a:lnTo>
                    <a:lnTo>
                      <a:pt x="133" y="425"/>
                    </a:lnTo>
                    <a:lnTo>
                      <a:pt x="150" y="469"/>
                    </a:lnTo>
                    <a:lnTo>
                      <a:pt x="159" y="505"/>
                    </a:lnTo>
                    <a:lnTo>
                      <a:pt x="150" y="505"/>
                    </a:lnTo>
                    <a:lnTo>
                      <a:pt x="150" y="513"/>
                    </a:lnTo>
                    <a:lnTo>
                      <a:pt x="159" y="522"/>
                    </a:lnTo>
                    <a:lnTo>
                      <a:pt x="168" y="522"/>
                    </a:lnTo>
                    <a:lnTo>
                      <a:pt x="177" y="531"/>
                    </a:lnTo>
                    <a:lnTo>
                      <a:pt x="168" y="549"/>
                    </a:lnTo>
                    <a:lnTo>
                      <a:pt x="186" y="558"/>
                    </a:lnTo>
                    <a:lnTo>
                      <a:pt x="212" y="549"/>
                    </a:lnTo>
                    <a:lnTo>
                      <a:pt x="212" y="558"/>
                    </a:lnTo>
                    <a:lnTo>
                      <a:pt x="221" y="558"/>
                    </a:lnTo>
                    <a:lnTo>
                      <a:pt x="239" y="540"/>
                    </a:lnTo>
                    <a:lnTo>
                      <a:pt x="239" y="549"/>
                    </a:lnTo>
                    <a:lnTo>
                      <a:pt x="266" y="549"/>
                    </a:lnTo>
                    <a:lnTo>
                      <a:pt x="266" y="558"/>
                    </a:lnTo>
                    <a:lnTo>
                      <a:pt x="266" y="566"/>
                    </a:lnTo>
                    <a:lnTo>
                      <a:pt x="266" y="575"/>
                    </a:lnTo>
                    <a:lnTo>
                      <a:pt x="274" y="566"/>
                    </a:lnTo>
                    <a:lnTo>
                      <a:pt x="301" y="602"/>
                    </a:lnTo>
                    <a:lnTo>
                      <a:pt x="337" y="593"/>
                    </a:lnTo>
                    <a:lnTo>
                      <a:pt x="328" y="584"/>
                    </a:lnTo>
                    <a:lnTo>
                      <a:pt x="345" y="584"/>
                    </a:lnTo>
                    <a:lnTo>
                      <a:pt x="345" y="575"/>
                    </a:lnTo>
                    <a:lnTo>
                      <a:pt x="354" y="566"/>
                    </a:lnTo>
                    <a:lnTo>
                      <a:pt x="354" y="558"/>
                    </a:lnTo>
                    <a:lnTo>
                      <a:pt x="381" y="540"/>
                    </a:lnTo>
                    <a:lnTo>
                      <a:pt x="390" y="531"/>
                    </a:lnTo>
                    <a:lnTo>
                      <a:pt x="390" y="522"/>
                    </a:lnTo>
                    <a:lnTo>
                      <a:pt x="399" y="513"/>
                    </a:lnTo>
                    <a:lnTo>
                      <a:pt x="399" y="505"/>
                    </a:lnTo>
                    <a:lnTo>
                      <a:pt x="390" y="496"/>
                    </a:lnTo>
                    <a:lnTo>
                      <a:pt x="381" y="496"/>
                    </a:lnTo>
                    <a:lnTo>
                      <a:pt x="372" y="487"/>
                    </a:lnTo>
                    <a:lnTo>
                      <a:pt x="363" y="487"/>
                    </a:lnTo>
                    <a:lnTo>
                      <a:pt x="354" y="487"/>
                    </a:lnTo>
                    <a:lnTo>
                      <a:pt x="345" y="478"/>
                    </a:lnTo>
                    <a:lnTo>
                      <a:pt x="337" y="478"/>
                    </a:lnTo>
                    <a:lnTo>
                      <a:pt x="345" y="416"/>
                    </a:lnTo>
                    <a:lnTo>
                      <a:pt x="345" y="336"/>
                    </a:lnTo>
                    <a:lnTo>
                      <a:pt x="345" y="328"/>
                    </a:lnTo>
                    <a:lnTo>
                      <a:pt x="345" y="319"/>
                    </a:lnTo>
                    <a:lnTo>
                      <a:pt x="345" y="310"/>
                    </a:lnTo>
                    <a:lnTo>
                      <a:pt x="345" y="301"/>
                    </a:lnTo>
                    <a:lnTo>
                      <a:pt x="328" y="151"/>
                    </a:lnTo>
                    <a:lnTo>
                      <a:pt x="328" y="142"/>
                    </a:lnTo>
                    <a:lnTo>
                      <a:pt x="328" y="124"/>
                    </a:lnTo>
                    <a:lnTo>
                      <a:pt x="328" y="115"/>
                    </a:lnTo>
                    <a:lnTo>
                      <a:pt x="328" y="106"/>
                    </a:lnTo>
                    <a:lnTo>
                      <a:pt x="328" y="98"/>
                    </a:lnTo>
                    <a:lnTo>
                      <a:pt x="319" y="89"/>
                    </a:lnTo>
                    <a:lnTo>
                      <a:pt x="310" y="36"/>
                    </a:lnTo>
                    <a:lnTo>
                      <a:pt x="310" y="27"/>
                    </a:lnTo>
                    <a:lnTo>
                      <a:pt x="301" y="27"/>
                    </a:lnTo>
                    <a:lnTo>
                      <a:pt x="301" y="18"/>
                    </a:lnTo>
                    <a:lnTo>
                      <a:pt x="230" y="9"/>
                    </a:lnTo>
                    <a:lnTo>
                      <a:pt x="212" y="0"/>
                    </a:lnTo>
                    <a:lnTo>
                      <a:pt x="124" y="9"/>
                    </a:lnTo>
                    <a:lnTo>
                      <a:pt x="115" y="9"/>
                    </a:lnTo>
                    <a:lnTo>
                      <a:pt x="97" y="9"/>
                    </a:lnTo>
                    <a:lnTo>
                      <a:pt x="71" y="0"/>
                    </a:lnTo>
                    <a:lnTo>
                      <a:pt x="97" y="71"/>
                    </a:lnTo>
                    <a:lnTo>
                      <a:pt x="88" y="71"/>
                    </a:lnTo>
                    <a:lnTo>
                      <a:pt x="88" y="98"/>
                    </a:lnTo>
                    <a:lnTo>
                      <a:pt x="97" y="98"/>
                    </a:lnTo>
                    <a:lnTo>
                      <a:pt x="97" y="115"/>
                    </a:lnTo>
                    <a:lnTo>
                      <a:pt x="80" y="115"/>
                    </a:lnTo>
                    <a:lnTo>
                      <a:pt x="80" y="106"/>
                    </a:lnTo>
                    <a:lnTo>
                      <a:pt x="71" y="106"/>
                    </a:lnTo>
                    <a:lnTo>
                      <a:pt x="44" y="124"/>
                    </a:lnTo>
                    <a:lnTo>
                      <a:pt x="26" y="106"/>
                    </a:lnTo>
                    <a:lnTo>
                      <a:pt x="26" y="89"/>
                    </a:lnTo>
                    <a:lnTo>
                      <a:pt x="18" y="89"/>
                    </a:lnTo>
                    <a:lnTo>
                      <a:pt x="18" y="80"/>
                    </a:lnTo>
                    <a:lnTo>
                      <a:pt x="9" y="89"/>
                    </a:lnTo>
                    <a:lnTo>
                      <a:pt x="9" y="98"/>
                    </a:lnTo>
                    <a:lnTo>
                      <a:pt x="0" y="89"/>
                    </a:lnTo>
                    <a:lnTo>
                      <a:pt x="9" y="115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18" y="151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742"/>
              <p:cNvSpPr>
                <a:spLocks/>
              </p:cNvSpPr>
              <p:nvPr/>
            </p:nvSpPr>
            <p:spPr bwMode="auto">
              <a:xfrm>
                <a:off x="5431333" y="3198730"/>
                <a:ext cx="526663" cy="632585"/>
              </a:xfrm>
              <a:custGeom>
                <a:avLst/>
                <a:gdLst>
                  <a:gd name="T0" fmla="*/ 0 w 275"/>
                  <a:gd name="T1" fmla="*/ 0 h 371"/>
                  <a:gd name="T2" fmla="*/ 35 w 275"/>
                  <a:gd name="T3" fmla="*/ 26 h 371"/>
                  <a:gd name="T4" fmla="*/ 9 w 275"/>
                  <a:gd name="T5" fmla="*/ 44 h 371"/>
                  <a:gd name="T6" fmla="*/ 9 w 275"/>
                  <a:gd name="T7" fmla="*/ 44 h 371"/>
                  <a:gd name="T8" fmla="*/ 9 w 275"/>
                  <a:gd name="T9" fmla="*/ 53 h 371"/>
                  <a:gd name="T10" fmla="*/ 62 w 275"/>
                  <a:gd name="T11" fmla="*/ 150 h 371"/>
                  <a:gd name="T12" fmla="*/ 97 w 275"/>
                  <a:gd name="T13" fmla="*/ 159 h 371"/>
                  <a:gd name="T14" fmla="*/ 106 w 275"/>
                  <a:gd name="T15" fmla="*/ 159 h 371"/>
                  <a:gd name="T16" fmla="*/ 133 w 275"/>
                  <a:gd name="T17" fmla="*/ 159 h 371"/>
                  <a:gd name="T18" fmla="*/ 133 w 275"/>
                  <a:gd name="T19" fmla="*/ 168 h 371"/>
                  <a:gd name="T20" fmla="*/ 133 w 275"/>
                  <a:gd name="T21" fmla="*/ 177 h 371"/>
                  <a:gd name="T22" fmla="*/ 133 w 275"/>
                  <a:gd name="T23" fmla="*/ 177 h 371"/>
                  <a:gd name="T24" fmla="*/ 133 w 275"/>
                  <a:gd name="T25" fmla="*/ 186 h 371"/>
                  <a:gd name="T26" fmla="*/ 133 w 275"/>
                  <a:gd name="T27" fmla="*/ 186 h 371"/>
                  <a:gd name="T28" fmla="*/ 142 w 275"/>
                  <a:gd name="T29" fmla="*/ 301 h 371"/>
                  <a:gd name="T30" fmla="*/ 142 w 275"/>
                  <a:gd name="T31" fmla="*/ 301 h 371"/>
                  <a:gd name="T32" fmla="*/ 133 w 275"/>
                  <a:gd name="T33" fmla="*/ 301 h 371"/>
                  <a:gd name="T34" fmla="*/ 124 w 275"/>
                  <a:gd name="T35" fmla="*/ 301 h 371"/>
                  <a:gd name="T36" fmla="*/ 115 w 275"/>
                  <a:gd name="T37" fmla="*/ 301 h 371"/>
                  <a:gd name="T38" fmla="*/ 115 w 275"/>
                  <a:gd name="T39" fmla="*/ 301 h 371"/>
                  <a:gd name="T40" fmla="*/ 115 w 275"/>
                  <a:gd name="T41" fmla="*/ 318 h 371"/>
                  <a:gd name="T42" fmla="*/ 106 w 275"/>
                  <a:gd name="T43" fmla="*/ 318 h 371"/>
                  <a:gd name="T44" fmla="*/ 106 w 275"/>
                  <a:gd name="T45" fmla="*/ 363 h 371"/>
                  <a:gd name="T46" fmla="*/ 133 w 275"/>
                  <a:gd name="T47" fmla="*/ 354 h 371"/>
                  <a:gd name="T48" fmla="*/ 151 w 275"/>
                  <a:gd name="T49" fmla="*/ 363 h 371"/>
                  <a:gd name="T50" fmla="*/ 168 w 275"/>
                  <a:gd name="T51" fmla="*/ 363 h 371"/>
                  <a:gd name="T52" fmla="*/ 159 w 275"/>
                  <a:gd name="T53" fmla="*/ 336 h 371"/>
                  <a:gd name="T54" fmla="*/ 168 w 275"/>
                  <a:gd name="T55" fmla="*/ 327 h 371"/>
                  <a:gd name="T56" fmla="*/ 186 w 275"/>
                  <a:gd name="T57" fmla="*/ 309 h 371"/>
                  <a:gd name="T58" fmla="*/ 195 w 275"/>
                  <a:gd name="T59" fmla="*/ 283 h 371"/>
                  <a:gd name="T60" fmla="*/ 186 w 275"/>
                  <a:gd name="T61" fmla="*/ 283 h 371"/>
                  <a:gd name="T62" fmla="*/ 195 w 275"/>
                  <a:gd name="T63" fmla="*/ 230 h 371"/>
                  <a:gd name="T64" fmla="*/ 257 w 275"/>
                  <a:gd name="T65" fmla="*/ 159 h 371"/>
                  <a:gd name="T66" fmla="*/ 257 w 275"/>
                  <a:gd name="T67" fmla="*/ 133 h 371"/>
                  <a:gd name="T68" fmla="*/ 239 w 275"/>
                  <a:gd name="T69" fmla="*/ 124 h 371"/>
                  <a:gd name="T70" fmla="*/ 239 w 275"/>
                  <a:gd name="T71" fmla="*/ 106 h 371"/>
                  <a:gd name="T72" fmla="*/ 230 w 275"/>
                  <a:gd name="T73" fmla="*/ 106 h 371"/>
                  <a:gd name="T74" fmla="*/ 230 w 275"/>
                  <a:gd name="T75" fmla="*/ 106 h 371"/>
                  <a:gd name="T76" fmla="*/ 230 w 275"/>
                  <a:gd name="T77" fmla="*/ 106 h 371"/>
                  <a:gd name="T78" fmla="*/ 221 w 275"/>
                  <a:gd name="T79" fmla="*/ 106 h 371"/>
                  <a:gd name="T80" fmla="*/ 221 w 275"/>
                  <a:gd name="T81" fmla="*/ 88 h 371"/>
                  <a:gd name="T82" fmla="*/ 204 w 275"/>
                  <a:gd name="T83" fmla="*/ 79 h 371"/>
                  <a:gd name="T84" fmla="*/ 195 w 275"/>
                  <a:gd name="T85" fmla="*/ 71 h 371"/>
                  <a:gd name="T86" fmla="*/ 186 w 275"/>
                  <a:gd name="T87" fmla="*/ 62 h 371"/>
                  <a:gd name="T88" fmla="*/ 186 w 275"/>
                  <a:gd name="T89" fmla="*/ 62 h 371"/>
                  <a:gd name="T90" fmla="*/ 177 w 275"/>
                  <a:gd name="T91" fmla="*/ 62 h 371"/>
                  <a:gd name="T92" fmla="*/ 168 w 275"/>
                  <a:gd name="T93" fmla="*/ 71 h 371"/>
                  <a:gd name="T94" fmla="*/ 80 w 275"/>
                  <a:gd name="T95" fmla="*/ 26 h 37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75"/>
                  <a:gd name="T145" fmla="*/ 0 h 371"/>
                  <a:gd name="T146" fmla="*/ 275 w 275"/>
                  <a:gd name="T147" fmla="*/ 371 h 37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75" h="371">
                    <a:moveTo>
                      <a:pt x="80" y="0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35" y="26"/>
                    </a:lnTo>
                    <a:lnTo>
                      <a:pt x="35" y="44"/>
                    </a:lnTo>
                    <a:lnTo>
                      <a:pt x="9" y="44"/>
                    </a:lnTo>
                    <a:lnTo>
                      <a:pt x="9" y="53"/>
                    </a:lnTo>
                    <a:lnTo>
                      <a:pt x="9" y="133"/>
                    </a:lnTo>
                    <a:lnTo>
                      <a:pt x="62" y="150"/>
                    </a:lnTo>
                    <a:lnTo>
                      <a:pt x="71" y="168"/>
                    </a:lnTo>
                    <a:lnTo>
                      <a:pt x="97" y="159"/>
                    </a:lnTo>
                    <a:lnTo>
                      <a:pt x="106" y="159"/>
                    </a:lnTo>
                    <a:lnTo>
                      <a:pt x="106" y="168"/>
                    </a:lnTo>
                    <a:lnTo>
                      <a:pt x="133" y="159"/>
                    </a:lnTo>
                    <a:lnTo>
                      <a:pt x="133" y="168"/>
                    </a:lnTo>
                    <a:lnTo>
                      <a:pt x="133" y="177"/>
                    </a:lnTo>
                    <a:lnTo>
                      <a:pt x="133" y="186"/>
                    </a:lnTo>
                    <a:lnTo>
                      <a:pt x="142" y="186"/>
                    </a:lnTo>
                    <a:lnTo>
                      <a:pt x="142" y="301"/>
                    </a:lnTo>
                    <a:lnTo>
                      <a:pt x="133" y="301"/>
                    </a:lnTo>
                    <a:lnTo>
                      <a:pt x="124" y="301"/>
                    </a:lnTo>
                    <a:lnTo>
                      <a:pt x="115" y="301"/>
                    </a:lnTo>
                    <a:lnTo>
                      <a:pt x="124" y="318"/>
                    </a:lnTo>
                    <a:lnTo>
                      <a:pt x="115" y="318"/>
                    </a:lnTo>
                    <a:lnTo>
                      <a:pt x="106" y="318"/>
                    </a:lnTo>
                    <a:lnTo>
                      <a:pt x="106" y="363"/>
                    </a:lnTo>
                    <a:lnTo>
                      <a:pt x="124" y="354"/>
                    </a:lnTo>
                    <a:lnTo>
                      <a:pt x="133" y="354"/>
                    </a:lnTo>
                    <a:lnTo>
                      <a:pt x="142" y="363"/>
                    </a:lnTo>
                    <a:lnTo>
                      <a:pt x="151" y="363"/>
                    </a:lnTo>
                    <a:lnTo>
                      <a:pt x="159" y="371"/>
                    </a:lnTo>
                    <a:lnTo>
                      <a:pt x="168" y="363"/>
                    </a:lnTo>
                    <a:lnTo>
                      <a:pt x="159" y="345"/>
                    </a:lnTo>
                    <a:lnTo>
                      <a:pt x="159" y="336"/>
                    </a:lnTo>
                    <a:lnTo>
                      <a:pt x="168" y="336"/>
                    </a:lnTo>
                    <a:lnTo>
                      <a:pt x="168" y="327"/>
                    </a:lnTo>
                    <a:lnTo>
                      <a:pt x="168" y="318"/>
                    </a:lnTo>
                    <a:lnTo>
                      <a:pt x="186" y="309"/>
                    </a:lnTo>
                    <a:lnTo>
                      <a:pt x="186" y="301"/>
                    </a:lnTo>
                    <a:lnTo>
                      <a:pt x="195" y="283"/>
                    </a:lnTo>
                    <a:lnTo>
                      <a:pt x="186" y="283"/>
                    </a:lnTo>
                    <a:lnTo>
                      <a:pt x="204" y="248"/>
                    </a:lnTo>
                    <a:lnTo>
                      <a:pt x="195" y="230"/>
                    </a:lnTo>
                    <a:lnTo>
                      <a:pt x="221" y="194"/>
                    </a:lnTo>
                    <a:lnTo>
                      <a:pt x="257" y="159"/>
                    </a:lnTo>
                    <a:lnTo>
                      <a:pt x="275" y="150"/>
                    </a:lnTo>
                    <a:lnTo>
                      <a:pt x="257" y="133"/>
                    </a:lnTo>
                    <a:lnTo>
                      <a:pt x="257" y="124"/>
                    </a:lnTo>
                    <a:lnTo>
                      <a:pt x="239" y="124"/>
                    </a:lnTo>
                    <a:lnTo>
                      <a:pt x="239" y="106"/>
                    </a:lnTo>
                    <a:lnTo>
                      <a:pt x="230" y="106"/>
                    </a:lnTo>
                    <a:lnTo>
                      <a:pt x="221" y="106"/>
                    </a:lnTo>
                    <a:lnTo>
                      <a:pt x="221" y="97"/>
                    </a:lnTo>
                    <a:lnTo>
                      <a:pt x="221" y="88"/>
                    </a:lnTo>
                    <a:lnTo>
                      <a:pt x="213" y="88"/>
                    </a:lnTo>
                    <a:lnTo>
                      <a:pt x="204" y="79"/>
                    </a:lnTo>
                    <a:lnTo>
                      <a:pt x="195" y="71"/>
                    </a:lnTo>
                    <a:lnTo>
                      <a:pt x="186" y="71"/>
                    </a:lnTo>
                    <a:lnTo>
                      <a:pt x="186" y="62"/>
                    </a:lnTo>
                    <a:lnTo>
                      <a:pt x="177" y="62"/>
                    </a:lnTo>
                    <a:lnTo>
                      <a:pt x="168" y="71"/>
                    </a:lnTo>
                    <a:lnTo>
                      <a:pt x="80" y="2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743"/>
              <p:cNvSpPr>
                <a:spLocks/>
              </p:cNvSpPr>
              <p:nvPr/>
            </p:nvSpPr>
            <p:spPr bwMode="auto">
              <a:xfrm>
                <a:off x="4157766" y="3439146"/>
                <a:ext cx="561136" cy="920743"/>
              </a:xfrm>
              <a:custGeom>
                <a:avLst/>
                <a:gdLst>
                  <a:gd name="T0" fmla="*/ 18 w 293"/>
                  <a:gd name="T1" fmla="*/ 53 h 540"/>
                  <a:gd name="T2" fmla="*/ 27 w 293"/>
                  <a:gd name="T3" fmla="*/ 107 h 540"/>
                  <a:gd name="T4" fmla="*/ 36 w 293"/>
                  <a:gd name="T5" fmla="*/ 177 h 540"/>
                  <a:gd name="T6" fmla="*/ 62 w 293"/>
                  <a:gd name="T7" fmla="*/ 204 h 540"/>
                  <a:gd name="T8" fmla="*/ 89 w 293"/>
                  <a:gd name="T9" fmla="*/ 239 h 540"/>
                  <a:gd name="T10" fmla="*/ 89 w 293"/>
                  <a:gd name="T11" fmla="*/ 248 h 540"/>
                  <a:gd name="T12" fmla="*/ 89 w 293"/>
                  <a:gd name="T13" fmla="*/ 266 h 540"/>
                  <a:gd name="T14" fmla="*/ 71 w 293"/>
                  <a:gd name="T15" fmla="*/ 266 h 540"/>
                  <a:gd name="T16" fmla="*/ 89 w 293"/>
                  <a:gd name="T17" fmla="*/ 328 h 540"/>
                  <a:gd name="T18" fmla="*/ 89 w 293"/>
                  <a:gd name="T19" fmla="*/ 345 h 540"/>
                  <a:gd name="T20" fmla="*/ 89 w 293"/>
                  <a:gd name="T21" fmla="*/ 354 h 540"/>
                  <a:gd name="T22" fmla="*/ 62 w 293"/>
                  <a:gd name="T23" fmla="*/ 372 h 540"/>
                  <a:gd name="T24" fmla="*/ 53 w 293"/>
                  <a:gd name="T25" fmla="*/ 363 h 540"/>
                  <a:gd name="T26" fmla="*/ 45 w 293"/>
                  <a:gd name="T27" fmla="*/ 381 h 540"/>
                  <a:gd name="T28" fmla="*/ 27 w 293"/>
                  <a:gd name="T29" fmla="*/ 452 h 540"/>
                  <a:gd name="T30" fmla="*/ 45 w 293"/>
                  <a:gd name="T31" fmla="*/ 469 h 540"/>
                  <a:gd name="T32" fmla="*/ 71 w 293"/>
                  <a:gd name="T33" fmla="*/ 478 h 540"/>
                  <a:gd name="T34" fmla="*/ 89 w 293"/>
                  <a:gd name="T35" fmla="*/ 487 h 540"/>
                  <a:gd name="T36" fmla="*/ 107 w 293"/>
                  <a:gd name="T37" fmla="*/ 487 h 540"/>
                  <a:gd name="T38" fmla="*/ 160 w 293"/>
                  <a:gd name="T39" fmla="*/ 469 h 540"/>
                  <a:gd name="T40" fmla="*/ 204 w 293"/>
                  <a:gd name="T41" fmla="*/ 478 h 540"/>
                  <a:gd name="T42" fmla="*/ 231 w 293"/>
                  <a:gd name="T43" fmla="*/ 540 h 540"/>
                  <a:gd name="T44" fmla="*/ 275 w 293"/>
                  <a:gd name="T45" fmla="*/ 505 h 540"/>
                  <a:gd name="T46" fmla="*/ 257 w 293"/>
                  <a:gd name="T47" fmla="*/ 496 h 540"/>
                  <a:gd name="T48" fmla="*/ 266 w 293"/>
                  <a:gd name="T49" fmla="*/ 487 h 540"/>
                  <a:gd name="T50" fmla="*/ 266 w 293"/>
                  <a:gd name="T51" fmla="*/ 469 h 540"/>
                  <a:gd name="T52" fmla="*/ 293 w 293"/>
                  <a:gd name="T53" fmla="*/ 443 h 540"/>
                  <a:gd name="T54" fmla="*/ 284 w 293"/>
                  <a:gd name="T55" fmla="*/ 407 h 540"/>
                  <a:gd name="T56" fmla="*/ 275 w 293"/>
                  <a:gd name="T57" fmla="*/ 398 h 540"/>
                  <a:gd name="T58" fmla="*/ 266 w 293"/>
                  <a:gd name="T59" fmla="*/ 390 h 540"/>
                  <a:gd name="T60" fmla="*/ 257 w 293"/>
                  <a:gd name="T61" fmla="*/ 390 h 540"/>
                  <a:gd name="T62" fmla="*/ 240 w 293"/>
                  <a:gd name="T63" fmla="*/ 372 h 540"/>
                  <a:gd name="T64" fmla="*/ 231 w 293"/>
                  <a:gd name="T65" fmla="*/ 354 h 540"/>
                  <a:gd name="T66" fmla="*/ 222 w 293"/>
                  <a:gd name="T67" fmla="*/ 310 h 540"/>
                  <a:gd name="T68" fmla="*/ 231 w 293"/>
                  <a:gd name="T69" fmla="*/ 266 h 540"/>
                  <a:gd name="T70" fmla="*/ 222 w 293"/>
                  <a:gd name="T71" fmla="*/ 257 h 540"/>
                  <a:gd name="T72" fmla="*/ 204 w 293"/>
                  <a:gd name="T73" fmla="*/ 257 h 540"/>
                  <a:gd name="T74" fmla="*/ 195 w 293"/>
                  <a:gd name="T75" fmla="*/ 248 h 540"/>
                  <a:gd name="T76" fmla="*/ 204 w 293"/>
                  <a:gd name="T77" fmla="*/ 213 h 540"/>
                  <a:gd name="T78" fmla="*/ 213 w 293"/>
                  <a:gd name="T79" fmla="*/ 195 h 540"/>
                  <a:gd name="T80" fmla="*/ 204 w 293"/>
                  <a:gd name="T81" fmla="*/ 98 h 540"/>
                  <a:gd name="T82" fmla="*/ 213 w 293"/>
                  <a:gd name="T83" fmla="*/ 89 h 540"/>
                  <a:gd name="T84" fmla="*/ 195 w 293"/>
                  <a:gd name="T85" fmla="*/ 80 h 540"/>
                  <a:gd name="T86" fmla="*/ 195 w 293"/>
                  <a:gd name="T87" fmla="*/ 80 h 540"/>
                  <a:gd name="T88" fmla="*/ 178 w 293"/>
                  <a:gd name="T89" fmla="*/ 80 h 540"/>
                  <a:gd name="T90" fmla="*/ 160 w 293"/>
                  <a:gd name="T91" fmla="*/ 27 h 540"/>
                  <a:gd name="T92" fmla="*/ 142 w 293"/>
                  <a:gd name="T93" fmla="*/ 9 h 540"/>
                  <a:gd name="T94" fmla="*/ 107 w 293"/>
                  <a:gd name="T95" fmla="*/ 9 h 540"/>
                  <a:gd name="T96" fmla="*/ 98 w 293"/>
                  <a:gd name="T97" fmla="*/ 0 h 540"/>
                  <a:gd name="T98" fmla="*/ 0 w 293"/>
                  <a:gd name="T99" fmla="*/ 36 h 54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3"/>
                  <a:gd name="T151" fmla="*/ 0 h 540"/>
                  <a:gd name="T152" fmla="*/ 293 w 293"/>
                  <a:gd name="T153" fmla="*/ 540 h 54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3" h="540">
                    <a:moveTo>
                      <a:pt x="0" y="36"/>
                    </a:moveTo>
                    <a:lnTo>
                      <a:pt x="0" y="45"/>
                    </a:lnTo>
                    <a:lnTo>
                      <a:pt x="18" y="53"/>
                    </a:lnTo>
                    <a:lnTo>
                      <a:pt x="45" y="107"/>
                    </a:lnTo>
                    <a:lnTo>
                      <a:pt x="36" y="115"/>
                    </a:lnTo>
                    <a:lnTo>
                      <a:pt x="27" y="107"/>
                    </a:lnTo>
                    <a:lnTo>
                      <a:pt x="18" y="124"/>
                    </a:lnTo>
                    <a:lnTo>
                      <a:pt x="36" y="160"/>
                    </a:lnTo>
                    <a:lnTo>
                      <a:pt x="36" y="177"/>
                    </a:lnTo>
                    <a:lnTo>
                      <a:pt x="36" y="186"/>
                    </a:lnTo>
                    <a:lnTo>
                      <a:pt x="53" y="186"/>
                    </a:lnTo>
                    <a:lnTo>
                      <a:pt x="62" y="204"/>
                    </a:lnTo>
                    <a:lnTo>
                      <a:pt x="71" y="204"/>
                    </a:lnTo>
                    <a:lnTo>
                      <a:pt x="80" y="230"/>
                    </a:lnTo>
                    <a:lnTo>
                      <a:pt x="89" y="239"/>
                    </a:lnTo>
                    <a:lnTo>
                      <a:pt x="89" y="248"/>
                    </a:lnTo>
                    <a:lnTo>
                      <a:pt x="89" y="257"/>
                    </a:lnTo>
                    <a:lnTo>
                      <a:pt x="89" y="266"/>
                    </a:lnTo>
                    <a:lnTo>
                      <a:pt x="80" y="266"/>
                    </a:lnTo>
                    <a:lnTo>
                      <a:pt x="80" y="257"/>
                    </a:lnTo>
                    <a:lnTo>
                      <a:pt x="71" y="266"/>
                    </a:lnTo>
                    <a:lnTo>
                      <a:pt x="116" y="310"/>
                    </a:lnTo>
                    <a:lnTo>
                      <a:pt x="89" y="328"/>
                    </a:lnTo>
                    <a:lnTo>
                      <a:pt x="89" y="337"/>
                    </a:lnTo>
                    <a:lnTo>
                      <a:pt x="89" y="345"/>
                    </a:lnTo>
                    <a:lnTo>
                      <a:pt x="89" y="354"/>
                    </a:lnTo>
                    <a:lnTo>
                      <a:pt x="98" y="363"/>
                    </a:lnTo>
                    <a:lnTo>
                      <a:pt x="80" y="381"/>
                    </a:lnTo>
                    <a:lnTo>
                      <a:pt x="62" y="372"/>
                    </a:lnTo>
                    <a:lnTo>
                      <a:pt x="53" y="363"/>
                    </a:lnTo>
                    <a:lnTo>
                      <a:pt x="45" y="372"/>
                    </a:lnTo>
                    <a:lnTo>
                      <a:pt x="45" y="381"/>
                    </a:lnTo>
                    <a:lnTo>
                      <a:pt x="18" y="390"/>
                    </a:lnTo>
                    <a:lnTo>
                      <a:pt x="18" y="407"/>
                    </a:lnTo>
                    <a:lnTo>
                      <a:pt x="27" y="452"/>
                    </a:lnTo>
                    <a:lnTo>
                      <a:pt x="36" y="469"/>
                    </a:lnTo>
                    <a:lnTo>
                      <a:pt x="45" y="469"/>
                    </a:lnTo>
                    <a:lnTo>
                      <a:pt x="53" y="478"/>
                    </a:lnTo>
                    <a:lnTo>
                      <a:pt x="62" y="478"/>
                    </a:lnTo>
                    <a:lnTo>
                      <a:pt x="71" y="478"/>
                    </a:lnTo>
                    <a:lnTo>
                      <a:pt x="80" y="487"/>
                    </a:lnTo>
                    <a:lnTo>
                      <a:pt x="89" y="487"/>
                    </a:lnTo>
                    <a:lnTo>
                      <a:pt x="107" y="487"/>
                    </a:lnTo>
                    <a:lnTo>
                      <a:pt x="133" y="460"/>
                    </a:lnTo>
                    <a:lnTo>
                      <a:pt x="160" y="460"/>
                    </a:lnTo>
                    <a:lnTo>
                      <a:pt x="160" y="469"/>
                    </a:lnTo>
                    <a:lnTo>
                      <a:pt x="178" y="469"/>
                    </a:lnTo>
                    <a:lnTo>
                      <a:pt x="195" y="478"/>
                    </a:lnTo>
                    <a:lnTo>
                      <a:pt x="204" y="478"/>
                    </a:lnTo>
                    <a:lnTo>
                      <a:pt x="213" y="487"/>
                    </a:lnTo>
                    <a:lnTo>
                      <a:pt x="231" y="531"/>
                    </a:lnTo>
                    <a:lnTo>
                      <a:pt x="231" y="540"/>
                    </a:lnTo>
                    <a:lnTo>
                      <a:pt x="240" y="540"/>
                    </a:lnTo>
                    <a:lnTo>
                      <a:pt x="248" y="513"/>
                    </a:lnTo>
                    <a:lnTo>
                      <a:pt x="275" y="505"/>
                    </a:lnTo>
                    <a:lnTo>
                      <a:pt x="266" y="505"/>
                    </a:lnTo>
                    <a:lnTo>
                      <a:pt x="257" y="496"/>
                    </a:lnTo>
                    <a:lnTo>
                      <a:pt x="266" y="487"/>
                    </a:lnTo>
                    <a:lnTo>
                      <a:pt x="266" y="478"/>
                    </a:lnTo>
                    <a:lnTo>
                      <a:pt x="266" y="469"/>
                    </a:lnTo>
                    <a:lnTo>
                      <a:pt x="266" y="460"/>
                    </a:lnTo>
                    <a:lnTo>
                      <a:pt x="266" y="452"/>
                    </a:lnTo>
                    <a:lnTo>
                      <a:pt x="293" y="443"/>
                    </a:lnTo>
                    <a:lnTo>
                      <a:pt x="284" y="425"/>
                    </a:lnTo>
                    <a:lnTo>
                      <a:pt x="284" y="407"/>
                    </a:lnTo>
                    <a:lnTo>
                      <a:pt x="284" y="398"/>
                    </a:lnTo>
                    <a:lnTo>
                      <a:pt x="275" y="398"/>
                    </a:lnTo>
                    <a:lnTo>
                      <a:pt x="275" y="390"/>
                    </a:lnTo>
                    <a:lnTo>
                      <a:pt x="266" y="390"/>
                    </a:lnTo>
                    <a:lnTo>
                      <a:pt x="257" y="390"/>
                    </a:lnTo>
                    <a:lnTo>
                      <a:pt x="248" y="390"/>
                    </a:lnTo>
                    <a:lnTo>
                      <a:pt x="240" y="381"/>
                    </a:lnTo>
                    <a:lnTo>
                      <a:pt x="240" y="372"/>
                    </a:lnTo>
                    <a:lnTo>
                      <a:pt x="231" y="363"/>
                    </a:lnTo>
                    <a:lnTo>
                      <a:pt x="231" y="354"/>
                    </a:lnTo>
                    <a:lnTo>
                      <a:pt x="222" y="354"/>
                    </a:lnTo>
                    <a:lnTo>
                      <a:pt x="222" y="319"/>
                    </a:lnTo>
                    <a:lnTo>
                      <a:pt x="222" y="310"/>
                    </a:lnTo>
                    <a:lnTo>
                      <a:pt x="213" y="275"/>
                    </a:lnTo>
                    <a:lnTo>
                      <a:pt x="231" y="266"/>
                    </a:lnTo>
                    <a:lnTo>
                      <a:pt x="222" y="257"/>
                    </a:lnTo>
                    <a:lnTo>
                      <a:pt x="213" y="257"/>
                    </a:lnTo>
                    <a:lnTo>
                      <a:pt x="204" y="257"/>
                    </a:lnTo>
                    <a:lnTo>
                      <a:pt x="204" y="248"/>
                    </a:lnTo>
                    <a:lnTo>
                      <a:pt x="195" y="248"/>
                    </a:lnTo>
                    <a:lnTo>
                      <a:pt x="186" y="222"/>
                    </a:lnTo>
                    <a:lnTo>
                      <a:pt x="195" y="222"/>
                    </a:lnTo>
                    <a:lnTo>
                      <a:pt x="204" y="213"/>
                    </a:lnTo>
                    <a:lnTo>
                      <a:pt x="204" y="204"/>
                    </a:lnTo>
                    <a:lnTo>
                      <a:pt x="213" y="204"/>
                    </a:lnTo>
                    <a:lnTo>
                      <a:pt x="213" y="195"/>
                    </a:lnTo>
                    <a:lnTo>
                      <a:pt x="204" y="160"/>
                    </a:lnTo>
                    <a:lnTo>
                      <a:pt x="204" y="124"/>
                    </a:lnTo>
                    <a:lnTo>
                      <a:pt x="204" y="98"/>
                    </a:lnTo>
                    <a:lnTo>
                      <a:pt x="213" y="89"/>
                    </a:lnTo>
                    <a:lnTo>
                      <a:pt x="195" y="89"/>
                    </a:lnTo>
                    <a:lnTo>
                      <a:pt x="195" y="80"/>
                    </a:lnTo>
                    <a:lnTo>
                      <a:pt x="186" y="80"/>
                    </a:lnTo>
                    <a:lnTo>
                      <a:pt x="178" y="80"/>
                    </a:lnTo>
                    <a:lnTo>
                      <a:pt x="169" y="80"/>
                    </a:lnTo>
                    <a:lnTo>
                      <a:pt x="160" y="27"/>
                    </a:lnTo>
                    <a:lnTo>
                      <a:pt x="151" y="18"/>
                    </a:lnTo>
                    <a:lnTo>
                      <a:pt x="151" y="9"/>
                    </a:lnTo>
                    <a:lnTo>
                      <a:pt x="142" y="9"/>
                    </a:lnTo>
                    <a:lnTo>
                      <a:pt x="133" y="9"/>
                    </a:lnTo>
                    <a:lnTo>
                      <a:pt x="116" y="9"/>
                    </a:lnTo>
                    <a:lnTo>
                      <a:pt x="107" y="9"/>
                    </a:lnTo>
                    <a:lnTo>
                      <a:pt x="98" y="9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45" y="27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744"/>
              <p:cNvSpPr>
                <a:spLocks/>
              </p:cNvSpPr>
              <p:nvPr/>
            </p:nvSpPr>
            <p:spPr bwMode="auto">
              <a:xfrm>
                <a:off x="4582927" y="3786982"/>
                <a:ext cx="440482" cy="799682"/>
              </a:xfrm>
              <a:custGeom>
                <a:avLst/>
                <a:gdLst>
                  <a:gd name="T0" fmla="*/ 53 w 230"/>
                  <a:gd name="T1" fmla="*/ 9 h 469"/>
                  <a:gd name="T2" fmla="*/ 35 w 230"/>
                  <a:gd name="T3" fmla="*/ 0 h 469"/>
                  <a:gd name="T4" fmla="*/ 26 w 230"/>
                  <a:gd name="T5" fmla="*/ 9 h 469"/>
                  <a:gd name="T6" fmla="*/ 26 w 230"/>
                  <a:gd name="T7" fmla="*/ 9 h 469"/>
                  <a:gd name="T8" fmla="*/ 9 w 230"/>
                  <a:gd name="T9" fmla="*/ 53 h 469"/>
                  <a:gd name="T10" fmla="*/ 9 w 230"/>
                  <a:gd name="T11" fmla="*/ 88 h 469"/>
                  <a:gd name="T12" fmla="*/ 9 w 230"/>
                  <a:gd name="T13" fmla="*/ 141 h 469"/>
                  <a:gd name="T14" fmla="*/ 18 w 230"/>
                  <a:gd name="T15" fmla="*/ 150 h 469"/>
                  <a:gd name="T16" fmla="*/ 26 w 230"/>
                  <a:gd name="T17" fmla="*/ 177 h 469"/>
                  <a:gd name="T18" fmla="*/ 35 w 230"/>
                  <a:gd name="T19" fmla="*/ 177 h 469"/>
                  <a:gd name="T20" fmla="*/ 44 w 230"/>
                  <a:gd name="T21" fmla="*/ 177 h 469"/>
                  <a:gd name="T22" fmla="*/ 62 w 230"/>
                  <a:gd name="T23" fmla="*/ 203 h 469"/>
                  <a:gd name="T24" fmla="*/ 71 w 230"/>
                  <a:gd name="T25" fmla="*/ 239 h 469"/>
                  <a:gd name="T26" fmla="*/ 44 w 230"/>
                  <a:gd name="T27" fmla="*/ 274 h 469"/>
                  <a:gd name="T28" fmla="*/ 53 w 230"/>
                  <a:gd name="T29" fmla="*/ 292 h 469"/>
                  <a:gd name="T30" fmla="*/ 62 w 230"/>
                  <a:gd name="T31" fmla="*/ 301 h 469"/>
                  <a:gd name="T32" fmla="*/ 62 w 230"/>
                  <a:gd name="T33" fmla="*/ 301 h 469"/>
                  <a:gd name="T34" fmla="*/ 62 w 230"/>
                  <a:gd name="T35" fmla="*/ 309 h 469"/>
                  <a:gd name="T36" fmla="*/ 106 w 230"/>
                  <a:gd name="T37" fmla="*/ 371 h 469"/>
                  <a:gd name="T38" fmla="*/ 106 w 230"/>
                  <a:gd name="T39" fmla="*/ 398 h 469"/>
                  <a:gd name="T40" fmla="*/ 106 w 230"/>
                  <a:gd name="T41" fmla="*/ 424 h 469"/>
                  <a:gd name="T42" fmla="*/ 106 w 230"/>
                  <a:gd name="T43" fmla="*/ 451 h 469"/>
                  <a:gd name="T44" fmla="*/ 106 w 230"/>
                  <a:gd name="T45" fmla="*/ 469 h 469"/>
                  <a:gd name="T46" fmla="*/ 124 w 230"/>
                  <a:gd name="T47" fmla="*/ 469 h 469"/>
                  <a:gd name="T48" fmla="*/ 133 w 230"/>
                  <a:gd name="T49" fmla="*/ 469 h 469"/>
                  <a:gd name="T50" fmla="*/ 150 w 230"/>
                  <a:gd name="T51" fmla="*/ 469 h 469"/>
                  <a:gd name="T52" fmla="*/ 168 w 230"/>
                  <a:gd name="T53" fmla="*/ 469 h 469"/>
                  <a:gd name="T54" fmla="*/ 186 w 230"/>
                  <a:gd name="T55" fmla="*/ 460 h 469"/>
                  <a:gd name="T56" fmla="*/ 204 w 230"/>
                  <a:gd name="T57" fmla="*/ 451 h 469"/>
                  <a:gd name="T58" fmla="*/ 195 w 230"/>
                  <a:gd name="T59" fmla="*/ 389 h 469"/>
                  <a:gd name="T60" fmla="*/ 204 w 230"/>
                  <a:gd name="T61" fmla="*/ 345 h 469"/>
                  <a:gd name="T62" fmla="*/ 195 w 230"/>
                  <a:gd name="T63" fmla="*/ 309 h 469"/>
                  <a:gd name="T64" fmla="*/ 186 w 230"/>
                  <a:gd name="T65" fmla="*/ 292 h 469"/>
                  <a:gd name="T66" fmla="*/ 186 w 230"/>
                  <a:gd name="T67" fmla="*/ 283 h 469"/>
                  <a:gd name="T68" fmla="*/ 212 w 230"/>
                  <a:gd name="T69" fmla="*/ 248 h 469"/>
                  <a:gd name="T70" fmla="*/ 212 w 230"/>
                  <a:gd name="T71" fmla="*/ 248 h 469"/>
                  <a:gd name="T72" fmla="*/ 212 w 230"/>
                  <a:gd name="T73" fmla="*/ 248 h 469"/>
                  <a:gd name="T74" fmla="*/ 221 w 230"/>
                  <a:gd name="T75" fmla="*/ 239 h 469"/>
                  <a:gd name="T76" fmla="*/ 230 w 230"/>
                  <a:gd name="T77" fmla="*/ 230 h 469"/>
                  <a:gd name="T78" fmla="*/ 221 w 230"/>
                  <a:gd name="T79" fmla="*/ 221 h 469"/>
                  <a:gd name="T80" fmla="*/ 212 w 230"/>
                  <a:gd name="T81" fmla="*/ 203 h 469"/>
                  <a:gd name="T82" fmla="*/ 195 w 230"/>
                  <a:gd name="T83" fmla="*/ 194 h 469"/>
                  <a:gd name="T84" fmla="*/ 195 w 230"/>
                  <a:gd name="T85" fmla="*/ 186 h 469"/>
                  <a:gd name="T86" fmla="*/ 177 w 230"/>
                  <a:gd name="T87" fmla="*/ 186 h 469"/>
                  <a:gd name="T88" fmla="*/ 168 w 230"/>
                  <a:gd name="T89" fmla="*/ 177 h 469"/>
                  <a:gd name="T90" fmla="*/ 159 w 230"/>
                  <a:gd name="T91" fmla="*/ 186 h 469"/>
                  <a:gd name="T92" fmla="*/ 159 w 230"/>
                  <a:gd name="T93" fmla="*/ 186 h 469"/>
                  <a:gd name="T94" fmla="*/ 150 w 230"/>
                  <a:gd name="T95" fmla="*/ 186 h 469"/>
                  <a:gd name="T96" fmla="*/ 142 w 230"/>
                  <a:gd name="T97" fmla="*/ 186 h 469"/>
                  <a:gd name="T98" fmla="*/ 106 w 230"/>
                  <a:gd name="T99" fmla="*/ 159 h 469"/>
                  <a:gd name="T100" fmla="*/ 71 w 230"/>
                  <a:gd name="T101" fmla="*/ 124 h 469"/>
                  <a:gd name="T102" fmla="*/ 71 w 230"/>
                  <a:gd name="T103" fmla="*/ 53 h 469"/>
                  <a:gd name="T104" fmla="*/ 71 w 230"/>
                  <a:gd name="T105" fmla="*/ 0 h 469"/>
                  <a:gd name="T106" fmla="*/ 71 w 230"/>
                  <a:gd name="T107" fmla="*/ 0 h 46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30"/>
                  <a:gd name="T163" fmla="*/ 0 h 469"/>
                  <a:gd name="T164" fmla="*/ 230 w 230"/>
                  <a:gd name="T165" fmla="*/ 469 h 469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30" h="469">
                    <a:moveTo>
                      <a:pt x="62" y="9"/>
                    </a:moveTo>
                    <a:lnTo>
                      <a:pt x="62" y="9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18" y="9"/>
                    </a:lnTo>
                    <a:lnTo>
                      <a:pt x="26" y="44"/>
                    </a:lnTo>
                    <a:lnTo>
                      <a:pt x="9" y="53"/>
                    </a:lnTo>
                    <a:lnTo>
                      <a:pt x="18" y="62"/>
                    </a:lnTo>
                    <a:lnTo>
                      <a:pt x="0" y="71"/>
                    </a:lnTo>
                    <a:lnTo>
                      <a:pt x="9" y="88"/>
                    </a:lnTo>
                    <a:lnTo>
                      <a:pt x="9" y="106"/>
                    </a:lnTo>
                    <a:lnTo>
                      <a:pt x="9" y="115"/>
                    </a:lnTo>
                    <a:lnTo>
                      <a:pt x="9" y="141"/>
                    </a:lnTo>
                    <a:lnTo>
                      <a:pt x="9" y="150"/>
                    </a:lnTo>
                    <a:lnTo>
                      <a:pt x="18" y="150"/>
                    </a:lnTo>
                    <a:lnTo>
                      <a:pt x="26" y="159"/>
                    </a:lnTo>
                    <a:lnTo>
                      <a:pt x="26" y="177"/>
                    </a:lnTo>
                    <a:lnTo>
                      <a:pt x="35" y="177"/>
                    </a:lnTo>
                    <a:lnTo>
                      <a:pt x="44" y="177"/>
                    </a:lnTo>
                    <a:lnTo>
                      <a:pt x="53" y="177"/>
                    </a:lnTo>
                    <a:lnTo>
                      <a:pt x="62" y="203"/>
                    </a:lnTo>
                    <a:lnTo>
                      <a:pt x="71" y="221"/>
                    </a:lnTo>
                    <a:lnTo>
                      <a:pt x="71" y="230"/>
                    </a:lnTo>
                    <a:lnTo>
                      <a:pt x="71" y="239"/>
                    </a:lnTo>
                    <a:lnTo>
                      <a:pt x="53" y="248"/>
                    </a:lnTo>
                    <a:lnTo>
                      <a:pt x="53" y="256"/>
                    </a:lnTo>
                    <a:lnTo>
                      <a:pt x="44" y="274"/>
                    </a:lnTo>
                    <a:lnTo>
                      <a:pt x="44" y="292"/>
                    </a:lnTo>
                    <a:lnTo>
                      <a:pt x="53" y="292"/>
                    </a:lnTo>
                    <a:lnTo>
                      <a:pt x="53" y="301"/>
                    </a:lnTo>
                    <a:lnTo>
                      <a:pt x="62" y="301"/>
                    </a:lnTo>
                    <a:lnTo>
                      <a:pt x="62" y="309"/>
                    </a:lnTo>
                    <a:lnTo>
                      <a:pt x="80" y="336"/>
                    </a:lnTo>
                    <a:lnTo>
                      <a:pt x="97" y="363"/>
                    </a:lnTo>
                    <a:lnTo>
                      <a:pt x="106" y="371"/>
                    </a:lnTo>
                    <a:lnTo>
                      <a:pt x="106" y="380"/>
                    </a:lnTo>
                    <a:lnTo>
                      <a:pt x="106" y="389"/>
                    </a:lnTo>
                    <a:lnTo>
                      <a:pt x="106" y="398"/>
                    </a:lnTo>
                    <a:lnTo>
                      <a:pt x="106" y="407"/>
                    </a:lnTo>
                    <a:lnTo>
                      <a:pt x="106" y="416"/>
                    </a:lnTo>
                    <a:lnTo>
                      <a:pt x="106" y="424"/>
                    </a:lnTo>
                    <a:lnTo>
                      <a:pt x="106" y="442"/>
                    </a:lnTo>
                    <a:lnTo>
                      <a:pt x="106" y="451"/>
                    </a:lnTo>
                    <a:lnTo>
                      <a:pt x="106" y="460"/>
                    </a:lnTo>
                    <a:lnTo>
                      <a:pt x="106" y="469"/>
                    </a:lnTo>
                    <a:lnTo>
                      <a:pt x="115" y="469"/>
                    </a:lnTo>
                    <a:lnTo>
                      <a:pt x="124" y="469"/>
                    </a:lnTo>
                    <a:lnTo>
                      <a:pt x="133" y="469"/>
                    </a:lnTo>
                    <a:lnTo>
                      <a:pt x="142" y="469"/>
                    </a:lnTo>
                    <a:lnTo>
                      <a:pt x="142" y="460"/>
                    </a:lnTo>
                    <a:lnTo>
                      <a:pt x="150" y="469"/>
                    </a:lnTo>
                    <a:lnTo>
                      <a:pt x="159" y="469"/>
                    </a:lnTo>
                    <a:lnTo>
                      <a:pt x="168" y="469"/>
                    </a:lnTo>
                    <a:lnTo>
                      <a:pt x="177" y="469"/>
                    </a:lnTo>
                    <a:lnTo>
                      <a:pt x="186" y="460"/>
                    </a:lnTo>
                    <a:lnTo>
                      <a:pt x="195" y="460"/>
                    </a:lnTo>
                    <a:lnTo>
                      <a:pt x="204" y="451"/>
                    </a:lnTo>
                    <a:lnTo>
                      <a:pt x="186" y="416"/>
                    </a:lnTo>
                    <a:lnTo>
                      <a:pt x="195" y="389"/>
                    </a:lnTo>
                    <a:lnTo>
                      <a:pt x="204" y="389"/>
                    </a:lnTo>
                    <a:lnTo>
                      <a:pt x="204" y="345"/>
                    </a:lnTo>
                    <a:lnTo>
                      <a:pt x="204" y="336"/>
                    </a:lnTo>
                    <a:lnTo>
                      <a:pt x="195" y="327"/>
                    </a:lnTo>
                    <a:lnTo>
                      <a:pt x="195" y="309"/>
                    </a:lnTo>
                    <a:lnTo>
                      <a:pt x="186" y="301"/>
                    </a:lnTo>
                    <a:lnTo>
                      <a:pt x="186" y="292"/>
                    </a:lnTo>
                    <a:lnTo>
                      <a:pt x="186" y="283"/>
                    </a:lnTo>
                    <a:lnTo>
                      <a:pt x="212" y="248"/>
                    </a:lnTo>
                    <a:lnTo>
                      <a:pt x="212" y="239"/>
                    </a:lnTo>
                    <a:lnTo>
                      <a:pt x="212" y="248"/>
                    </a:lnTo>
                    <a:lnTo>
                      <a:pt x="212" y="239"/>
                    </a:lnTo>
                    <a:lnTo>
                      <a:pt x="221" y="239"/>
                    </a:lnTo>
                    <a:lnTo>
                      <a:pt x="221" y="230"/>
                    </a:lnTo>
                    <a:lnTo>
                      <a:pt x="230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12" y="212"/>
                    </a:lnTo>
                    <a:lnTo>
                      <a:pt x="212" y="203"/>
                    </a:lnTo>
                    <a:lnTo>
                      <a:pt x="204" y="212"/>
                    </a:lnTo>
                    <a:lnTo>
                      <a:pt x="204" y="203"/>
                    </a:lnTo>
                    <a:lnTo>
                      <a:pt x="195" y="194"/>
                    </a:lnTo>
                    <a:lnTo>
                      <a:pt x="195" y="186"/>
                    </a:lnTo>
                    <a:lnTo>
                      <a:pt x="177" y="186"/>
                    </a:lnTo>
                    <a:lnTo>
                      <a:pt x="177" y="177"/>
                    </a:lnTo>
                    <a:lnTo>
                      <a:pt x="168" y="177"/>
                    </a:lnTo>
                    <a:lnTo>
                      <a:pt x="168" y="186"/>
                    </a:lnTo>
                    <a:lnTo>
                      <a:pt x="159" y="186"/>
                    </a:lnTo>
                    <a:lnTo>
                      <a:pt x="150" y="186"/>
                    </a:lnTo>
                    <a:lnTo>
                      <a:pt x="142" y="186"/>
                    </a:lnTo>
                    <a:lnTo>
                      <a:pt x="124" y="194"/>
                    </a:lnTo>
                    <a:lnTo>
                      <a:pt x="106" y="177"/>
                    </a:lnTo>
                    <a:lnTo>
                      <a:pt x="106" y="159"/>
                    </a:lnTo>
                    <a:lnTo>
                      <a:pt x="88" y="159"/>
                    </a:lnTo>
                    <a:lnTo>
                      <a:pt x="71" y="124"/>
                    </a:lnTo>
                    <a:lnTo>
                      <a:pt x="88" y="124"/>
                    </a:lnTo>
                    <a:lnTo>
                      <a:pt x="80" y="106"/>
                    </a:lnTo>
                    <a:lnTo>
                      <a:pt x="71" y="53"/>
                    </a:lnTo>
                    <a:lnTo>
                      <a:pt x="71" y="26"/>
                    </a:lnTo>
                    <a:lnTo>
                      <a:pt x="71" y="0"/>
                    </a:lnTo>
                    <a:lnTo>
                      <a:pt x="62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745"/>
              <p:cNvSpPr>
                <a:spLocks/>
              </p:cNvSpPr>
              <p:nvPr/>
            </p:nvSpPr>
            <p:spPr bwMode="auto">
              <a:xfrm>
                <a:off x="4988936" y="4027399"/>
                <a:ext cx="509427" cy="317145"/>
              </a:xfrm>
              <a:custGeom>
                <a:avLst/>
                <a:gdLst>
                  <a:gd name="T0" fmla="*/ 231 w 266"/>
                  <a:gd name="T1" fmla="*/ 107 h 186"/>
                  <a:gd name="T2" fmla="*/ 204 w 266"/>
                  <a:gd name="T3" fmla="*/ 80 h 186"/>
                  <a:gd name="T4" fmla="*/ 195 w 266"/>
                  <a:gd name="T5" fmla="*/ 80 h 186"/>
                  <a:gd name="T6" fmla="*/ 195 w 266"/>
                  <a:gd name="T7" fmla="*/ 80 h 186"/>
                  <a:gd name="T8" fmla="*/ 169 w 266"/>
                  <a:gd name="T9" fmla="*/ 62 h 186"/>
                  <a:gd name="T10" fmla="*/ 160 w 266"/>
                  <a:gd name="T11" fmla="*/ 62 h 186"/>
                  <a:gd name="T12" fmla="*/ 151 w 266"/>
                  <a:gd name="T13" fmla="*/ 53 h 186"/>
                  <a:gd name="T14" fmla="*/ 142 w 266"/>
                  <a:gd name="T15" fmla="*/ 45 h 186"/>
                  <a:gd name="T16" fmla="*/ 151 w 266"/>
                  <a:gd name="T17" fmla="*/ 27 h 186"/>
                  <a:gd name="T18" fmla="*/ 151 w 266"/>
                  <a:gd name="T19" fmla="*/ 9 h 186"/>
                  <a:gd name="T20" fmla="*/ 142 w 266"/>
                  <a:gd name="T21" fmla="*/ 0 h 186"/>
                  <a:gd name="T22" fmla="*/ 133 w 266"/>
                  <a:gd name="T23" fmla="*/ 9 h 186"/>
                  <a:gd name="T24" fmla="*/ 133 w 266"/>
                  <a:gd name="T25" fmla="*/ 9 h 186"/>
                  <a:gd name="T26" fmla="*/ 116 w 266"/>
                  <a:gd name="T27" fmla="*/ 27 h 186"/>
                  <a:gd name="T28" fmla="*/ 107 w 266"/>
                  <a:gd name="T29" fmla="*/ 36 h 186"/>
                  <a:gd name="T30" fmla="*/ 98 w 266"/>
                  <a:gd name="T31" fmla="*/ 45 h 186"/>
                  <a:gd name="T32" fmla="*/ 98 w 266"/>
                  <a:gd name="T33" fmla="*/ 45 h 186"/>
                  <a:gd name="T34" fmla="*/ 98 w 266"/>
                  <a:gd name="T35" fmla="*/ 45 h 186"/>
                  <a:gd name="T36" fmla="*/ 89 w 266"/>
                  <a:gd name="T37" fmla="*/ 53 h 186"/>
                  <a:gd name="T38" fmla="*/ 80 w 266"/>
                  <a:gd name="T39" fmla="*/ 53 h 186"/>
                  <a:gd name="T40" fmla="*/ 80 w 266"/>
                  <a:gd name="T41" fmla="*/ 62 h 186"/>
                  <a:gd name="T42" fmla="*/ 80 w 266"/>
                  <a:gd name="T43" fmla="*/ 62 h 186"/>
                  <a:gd name="T44" fmla="*/ 80 w 266"/>
                  <a:gd name="T45" fmla="*/ 71 h 186"/>
                  <a:gd name="T46" fmla="*/ 71 w 266"/>
                  <a:gd name="T47" fmla="*/ 89 h 186"/>
                  <a:gd name="T48" fmla="*/ 18 w 266"/>
                  <a:gd name="T49" fmla="*/ 89 h 186"/>
                  <a:gd name="T50" fmla="*/ 9 w 266"/>
                  <a:gd name="T51" fmla="*/ 107 h 186"/>
                  <a:gd name="T52" fmla="*/ 45 w 266"/>
                  <a:gd name="T53" fmla="*/ 160 h 186"/>
                  <a:gd name="T54" fmla="*/ 45 w 266"/>
                  <a:gd name="T55" fmla="*/ 168 h 186"/>
                  <a:gd name="T56" fmla="*/ 45 w 266"/>
                  <a:gd name="T57" fmla="*/ 177 h 186"/>
                  <a:gd name="T58" fmla="*/ 54 w 266"/>
                  <a:gd name="T59" fmla="*/ 186 h 186"/>
                  <a:gd name="T60" fmla="*/ 63 w 266"/>
                  <a:gd name="T61" fmla="*/ 177 h 186"/>
                  <a:gd name="T62" fmla="*/ 80 w 266"/>
                  <a:gd name="T63" fmla="*/ 168 h 186"/>
                  <a:gd name="T64" fmla="*/ 107 w 266"/>
                  <a:gd name="T65" fmla="*/ 151 h 186"/>
                  <a:gd name="T66" fmla="*/ 125 w 266"/>
                  <a:gd name="T67" fmla="*/ 160 h 186"/>
                  <a:gd name="T68" fmla="*/ 213 w 266"/>
                  <a:gd name="T69" fmla="*/ 160 h 186"/>
                  <a:gd name="T70" fmla="*/ 222 w 266"/>
                  <a:gd name="T71" fmla="*/ 160 h 186"/>
                  <a:gd name="T72" fmla="*/ 240 w 266"/>
                  <a:gd name="T73" fmla="*/ 151 h 186"/>
                  <a:gd name="T74" fmla="*/ 257 w 266"/>
                  <a:gd name="T75" fmla="*/ 151 h 186"/>
                  <a:gd name="T76" fmla="*/ 257 w 266"/>
                  <a:gd name="T77" fmla="*/ 142 h 186"/>
                  <a:gd name="T78" fmla="*/ 257 w 266"/>
                  <a:gd name="T79" fmla="*/ 133 h 186"/>
                  <a:gd name="T80" fmla="*/ 257 w 266"/>
                  <a:gd name="T81" fmla="*/ 115 h 1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66"/>
                  <a:gd name="T124" fmla="*/ 0 h 186"/>
                  <a:gd name="T125" fmla="*/ 266 w 266"/>
                  <a:gd name="T126" fmla="*/ 186 h 1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66" h="186">
                    <a:moveTo>
                      <a:pt x="231" y="115"/>
                    </a:moveTo>
                    <a:lnTo>
                      <a:pt x="231" y="107"/>
                    </a:lnTo>
                    <a:lnTo>
                      <a:pt x="204" y="107"/>
                    </a:lnTo>
                    <a:lnTo>
                      <a:pt x="204" y="80"/>
                    </a:lnTo>
                    <a:lnTo>
                      <a:pt x="195" y="80"/>
                    </a:lnTo>
                    <a:lnTo>
                      <a:pt x="178" y="80"/>
                    </a:lnTo>
                    <a:lnTo>
                      <a:pt x="169" y="62"/>
                    </a:lnTo>
                    <a:lnTo>
                      <a:pt x="160" y="62"/>
                    </a:lnTo>
                    <a:lnTo>
                      <a:pt x="160" y="53"/>
                    </a:lnTo>
                    <a:lnTo>
                      <a:pt x="151" y="53"/>
                    </a:lnTo>
                    <a:lnTo>
                      <a:pt x="151" y="45"/>
                    </a:lnTo>
                    <a:lnTo>
                      <a:pt x="142" y="45"/>
                    </a:lnTo>
                    <a:lnTo>
                      <a:pt x="142" y="36"/>
                    </a:lnTo>
                    <a:lnTo>
                      <a:pt x="151" y="27"/>
                    </a:lnTo>
                    <a:lnTo>
                      <a:pt x="142" y="9"/>
                    </a:lnTo>
                    <a:lnTo>
                      <a:pt x="151" y="9"/>
                    </a:lnTo>
                    <a:lnTo>
                      <a:pt x="142" y="0"/>
                    </a:lnTo>
                    <a:lnTo>
                      <a:pt x="133" y="0"/>
                    </a:lnTo>
                    <a:lnTo>
                      <a:pt x="133" y="9"/>
                    </a:lnTo>
                    <a:lnTo>
                      <a:pt x="116" y="18"/>
                    </a:lnTo>
                    <a:lnTo>
                      <a:pt x="116" y="27"/>
                    </a:lnTo>
                    <a:lnTo>
                      <a:pt x="107" y="36"/>
                    </a:lnTo>
                    <a:lnTo>
                      <a:pt x="98" y="45"/>
                    </a:lnTo>
                    <a:lnTo>
                      <a:pt x="89" y="53"/>
                    </a:lnTo>
                    <a:lnTo>
                      <a:pt x="80" y="53"/>
                    </a:lnTo>
                    <a:lnTo>
                      <a:pt x="80" y="62"/>
                    </a:lnTo>
                    <a:lnTo>
                      <a:pt x="80" y="71"/>
                    </a:lnTo>
                    <a:lnTo>
                      <a:pt x="63" y="71"/>
                    </a:lnTo>
                    <a:lnTo>
                      <a:pt x="71" y="89"/>
                    </a:lnTo>
                    <a:lnTo>
                      <a:pt x="27" y="98"/>
                    </a:lnTo>
                    <a:lnTo>
                      <a:pt x="18" y="89"/>
                    </a:lnTo>
                    <a:lnTo>
                      <a:pt x="0" y="107"/>
                    </a:lnTo>
                    <a:lnTo>
                      <a:pt x="9" y="107"/>
                    </a:lnTo>
                    <a:lnTo>
                      <a:pt x="36" y="160"/>
                    </a:lnTo>
                    <a:lnTo>
                      <a:pt x="45" y="160"/>
                    </a:lnTo>
                    <a:lnTo>
                      <a:pt x="45" y="168"/>
                    </a:lnTo>
                    <a:lnTo>
                      <a:pt x="45" y="177"/>
                    </a:lnTo>
                    <a:lnTo>
                      <a:pt x="54" y="186"/>
                    </a:lnTo>
                    <a:lnTo>
                      <a:pt x="63" y="186"/>
                    </a:lnTo>
                    <a:lnTo>
                      <a:pt x="63" y="177"/>
                    </a:lnTo>
                    <a:lnTo>
                      <a:pt x="80" y="177"/>
                    </a:lnTo>
                    <a:lnTo>
                      <a:pt x="80" y="168"/>
                    </a:lnTo>
                    <a:lnTo>
                      <a:pt x="98" y="168"/>
                    </a:lnTo>
                    <a:lnTo>
                      <a:pt x="107" y="151"/>
                    </a:lnTo>
                    <a:lnTo>
                      <a:pt x="116" y="151"/>
                    </a:lnTo>
                    <a:lnTo>
                      <a:pt x="125" y="160"/>
                    </a:lnTo>
                    <a:lnTo>
                      <a:pt x="213" y="160"/>
                    </a:lnTo>
                    <a:lnTo>
                      <a:pt x="213" y="151"/>
                    </a:lnTo>
                    <a:lnTo>
                      <a:pt x="222" y="160"/>
                    </a:lnTo>
                    <a:lnTo>
                      <a:pt x="240" y="151"/>
                    </a:lnTo>
                    <a:lnTo>
                      <a:pt x="249" y="151"/>
                    </a:lnTo>
                    <a:lnTo>
                      <a:pt x="257" y="151"/>
                    </a:lnTo>
                    <a:lnTo>
                      <a:pt x="266" y="151"/>
                    </a:lnTo>
                    <a:lnTo>
                      <a:pt x="257" y="142"/>
                    </a:lnTo>
                    <a:lnTo>
                      <a:pt x="257" y="133"/>
                    </a:lnTo>
                    <a:lnTo>
                      <a:pt x="257" y="124"/>
                    </a:lnTo>
                    <a:lnTo>
                      <a:pt x="257" y="115"/>
                    </a:lnTo>
                    <a:lnTo>
                      <a:pt x="231" y="11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746"/>
              <p:cNvSpPr>
                <a:spLocks/>
              </p:cNvSpPr>
              <p:nvPr/>
            </p:nvSpPr>
            <p:spPr bwMode="auto">
              <a:xfrm>
                <a:off x="3818786" y="3469837"/>
                <a:ext cx="509427" cy="407514"/>
              </a:xfrm>
              <a:custGeom>
                <a:avLst/>
                <a:gdLst>
                  <a:gd name="T0" fmla="*/ 36 w 266"/>
                  <a:gd name="T1" fmla="*/ 0 h 239"/>
                  <a:gd name="T2" fmla="*/ 9 w 266"/>
                  <a:gd name="T3" fmla="*/ 44 h 239"/>
                  <a:gd name="T4" fmla="*/ 53 w 266"/>
                  <a:gd name="T5" fmla="*/ 80 h 239"/>
                  <a:gd name="T6" fmla="*/ 53 w 266"/>
                  <a:gd name="T7" fmla="*/ 97 h 239"/>
                  <a:gd name="T8" fmla="*/ 53 w 266"/>
                  <a:gd name="T9" fmla="*/ 133 h 239"/>
                  <a:gd name="T10" fmla="*/ 71 w 266"/>
                  <a:gd name="T11" fmla="*/ 142 h 239"/>
                  <a:gd name="T12" fmla="*/ 80 w 266"/>
                  <a:gd name="T13" fmla="*/ 133 h 239"/>
                  <a:gd name="T14" fmla="*/ 124 w 266"/>
                  <a:gd name="T15" fmla="*/ 159 h 239"/>
                  <a:gd name="T16" fmla="*/ 133 w 266"/>
                  <a:gd name="T17" fmla="*/ 168 h 239"/>
                  <a:gd name="T18" fmla="*/ 151 w 266"/>
                  <a:gd name="T19" fmla="*/ 186 h 239"/>
                  <a:gd name="T20" fmla="*/ 160 w 266"/>
                  <a:gd name="T21" fmla="*/ 177 h 239"/>
                  <a:gd name="T22" fmla="*/ 177 w 266"/>
                  <a:gd name="T23" fmla="*/ 186 h 239"/>
                  <a:gd name="T24" fmla="*/ 186 w 266"/>
                  <a:gd name="T25" fmla="*/ 195 h 239"/>
                  <a:gd name="T26" fmla="*/ 186 w 266"/>
                  <a:gd name="T27" fmla="*/ 212 h 239"/>
                  <a:gd name="T28" fmla="*/ 195 w 266"/>
                  <a:gd name="T29" fmla="*/ 230 h 239"/>
                  <a:gd name="T30" fmla="*/ 195 w 266"/>
                  <a:gd name="T31" fmla="*/ 230 h 239"/>
                  <a:gd name="T32" fmla="*/ 195 w 266"/>
                  <a:gd name="T33" fmla="*/ 239 h 239"/>
                  <a:gd name="T34" fmla="*/ 204 w 266"/>
                  <a:gd name="T35" fmla="*/ 239 h 239"/>
                  <a:gd name="T36" fmla="*/ 222 w 266"/>
                  <a:gd name="T37" fmla="*/ 239 h 239"/>
                  <a:gd name="T38" fmla="*/ 239 w 266"/>
                  <a:gd name="T39" fmla="*/ 239 h 239"/>
                  <a:gd name="T40" fmla="*/ 248 w 266"/>
                  <a:gd name="T41" fmla="*/ 239 h 239"/>
                  <a:gd name="T42" fmla="*/ 257 w 266"/>
                  <a:gd name="T43" fmla="*/ 230 h 239"/>
                  <a:gd name="T44" fmla="*/ 266 w 266"/>
                  <a:gd name="T45" fmla="*/ 230 h 239"/>
                  <a:gd name="T46" fmla="*/ 257 w 266"/>
                  <a:gd name="T47" fmla="*/ 230 h 239"/>
                  <a:gd name="T48" fmla="*/ 257 w 266"/>
                  <a:gd name="T49" fmla="*/ 221 h 239"/>
                  <a:gd name="T50" fmla="*/ 257 w 266"/>
                  <a:gd name="T51" fmla="*/ 212 h 239"/>
                  <a:gd name="T52" fmla="*/ 248 w 266"/>
                  <a:gd name="T53" fmla="*/ 195 h 239"/>
                  <a:gd name="T54" fmla="*/ 248 w 266"/>
                  <a:gd name="T55" fmla="*/ 186 h 239"/>
                  <a:gd name="T56" fmla="*/ 230 w 266"/>
                  <a:gd name="T57" fmla="*/ 168 h 239"/>
                  <a:gd name="T58" fmla="*/ 204 w 266"/>
                  <a:gd name="T59" fmla="*/ 159 h 239"/>
                  <a:gd name="T60" fmla="*/ 204 w 266"/>
                  <a:gd name="T61" fmla="*/ 142 h 239"/>
                  <a:gd name="T62" fmla="*/ 204 w 266"/>
                  <a:gd name="T63" fmla="*/ 133 h 239"/>
                  <a:gd name="T64" fmla="*/ 195 w 266"/>
                  <a:gd name="T65" fmla="*/ 124 h 239"/>
                  <a:gd name="T66" fmla="*/ 195 w 266"/>
                  <a:gd name="T67" fmla="*/ 115 h 239"/>
                  <a:gd name="T68" fmla="*/ 195 w 266"/>
                  <a:gd name="T69" fmla="*/ 89 h 239"/>
                  <a:gd name="T70" fmla="*/ 213 w 266"/>
                  <a:gd name="T71" fmla="*/ 89 h 239"/>
                  <a:gd name="T72" fmla="*/ 168 w 266"/>
                  <a:gd name="T73" fmla="*/ 27 h 239"/>
                  <a:gd name="T74" fmla="*/ 160 w 266"/>
                  <a:gd name="T75" fmla="*/ 9 h 239"/>
                  <a:gd name="T76" fmla="*/ 133 w 266"/>
                  <a:gd name="T77" fmla="*/ 9 h 239"/>
                  <a:gd name="T78" fmla="*/ 133 w 266"/>
                  <a:gd name="T79" fmla="*/ 18 h 239"/>
                  <a:gd name="T80" fmla="*/ 133 w 266"/>
                  <a:gd name="T81" fmla="*/ 27 h 239"/>
                  <a:gd name="T82" fmla="*/ 115 w 266"/>
                  <a:gd name="T83" fmla="*/ 27 h 239"/>
                  <a:gd name="T84" fmla="*/ 106 w 266"/>
                  <a:gd name="T85" fmla="*/ 27 h 239"/>
                  <a:gd name="T86" fmla="*/ 106 w 266"/>
                  <a:gd name="T87" fmla="*/ 27 h 239"/>
                  <a:gd name="T88" fmla="*/ 98 w 266"/>
                  <a:gd name="T89" fmla="*/ 18 h 239"/>
                  <a:gd name="T90" fmla="*/ 62 w 266"/>
                  <a:gd name="T91" fmla="*/ 18 h 23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6"/>
                  <a:gd name="T139" fmla="*/ 0 h 239"/>
                  <a:gd name="T140" fmla="*/ 266 w 266"/>
                  <a:gd name="T141" fmla="*/ 239 h 23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6" h="239">
                    <a:moveTo>
                      <a:pt x="62" y="18"/>
                    </a:moveTo>
                    <a:lnTo>
                      <a:pt x="36" y="0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27" y="89"/>
                    </a:lnTo>
                    <a:lnTo>
                      <a:pt x="53" y="80"/>
                    </a:lnTo>
                    <a:lnTo>
                      <a:pt x="62" y="89"/>
                    </a:lnTo>
                    <a:lnTo>
                      <a:pt x="53" y="97"/>
                    </a:lnTo>
                    <a:lnTo>
                      <a:pt x="36" y="106"/>
                    </a:lnTo>
                    <a:lnTo>
                      <a:pt x="53" y="133"/>
                    </a:lnTo>
                    <a:lnTo>
                      <a:pt x="71" y="133"/>
                    </a:lnTo>
                    <a:lnTo>
                      <a:pt x="71" y="142"/>
                    </a:lnTo>
                    <a:lnTo>
                      <a:pt x="80" y="142"/>
                    </a:lnTo>
                    <a:lnTo>
                      <a:pt x="80" y="133"/>
                    </a:lnTo>
                    <a:lnTo>
                      <a:pt x="106" y="150"/>
                    </a:lnTo>
                    <a:lnTo>
                      <a:pt x="124" y="159"/>
                    </a:lnTo>
                    <a:lnTo>
                      <a:pt x="133" y="159"/>
                    </a:lnTo>
                    <a:lnTo>
                      <a:pt x="133" y="168"/>
                    </a:lnTo>
                    <a:lnTo>
                      <a:pt x="142" y="177"/>
                    </a:lnTo>
                    <a:lnTo>
                      <a:pt x="151" y="186"/>
                    </a:lnTo>
                    <a:lnTo>
                      <a:pt x="160" y="186"/>
                    </a:lnTo>
                    <a:lnTo>
                      <a:pt x="160" y="177"/>
                    </a:lnTo>
                    <a:lnTo>
                      <a:pt x="168" y="177"/>
                    </a:lnTo>
                    <a:lnTo>
                      <a:pt x="177" y="186"/>
                    </a:lnTo>
                    <a:lnTo>
                      <a:pt x="186" y="195"/>
                    </a:lnTo>
                    <a:lnTo>
                      <a:pt x="186" y="204"/>
                    </a:lnTo>
                    <a:lnTo>
                      <a:pt x="186" y="212"/>
                    </a:lnTo>
                    <a:lnTo>
                      <a:pt x="186" y="221"/>
                    </a:lnTo>
                    <a:lnTo>
                      <a:pt x="195" y="230"/>
                    </a:lnTo>
                    <a:lnTo>
                      <a:pt x="195" y="239"/>
                    </a:lnTo>
                    <a:lnTo>
                      <a:pt x="204" y="239"/>
                    </a:lnTo>
                    <a:lnTo>
                      <a:pt x="213" y="239"/>
                    </a:lnTo>
                    <a:lnTo>
                      <a:pt x="222" y="239"/>
                    </a:lnTo>
                    <a:lnTo>
                      <a:pt x="239" y="239"/>
                    </a:lnTo>
                    <a:lnTo>
                      <a:pt x="248" y="239"/>
                    </a:lnTo>
                    <a:lnTo>
                      <a:pt x="257" y="230"/>
                    </a:lnTo>
                    <a:lnTo>
                      <a:pt x="266" y="230"/>
                    </a:lnTo>
                    <a:lnTo>
                      <a:pt x="257" y="230"/>
                    </a:lnTo>
                    <a:lnTo>
                      <a:pt x="257" y="221"/>
                    </a:lnTo>
                    <a:lnTo>
                      <a:pt x="257" y="212"/>
                    </a:lnTo>
                    <a:lnTo>
                      <a:pt x="248" y="204"/>
                    </a:lnTo>
                    <a:lnTo>
                      <a:pt x="248" y="195"/>
                    </a:lnTo>
                    <a:lnTo>
                      <a:pt x="248" y="186"/>
                    </a:lnTo>
                    <a:lnTo>
                      <a:pt x="239" y="186"/>
                    </a:lnTo>
                    <a:lnTo>
                      <a:pt x="230" y="168"/>
                    </a:lnTo>
                    <a:lnTo>
                      <a:pt x="213" y="168"/>
                    </a:lnTo>
                    <a:lnTo>
                      <a:pt x="204" y="159"/>
                    </a:lnTo>
                    <a:lnTo>
                      <a:pt x="204" y="142"/>
                    </a:lnTo>
                    <a:lnTo>
                      <a:pt x="204" y="133"/>
                    </a:lnTo>
                    <a:lnTo>
                      <a:pt x="195" y="124"/>
                    </a:lnTo>
                    <a:lnTo>
                      <a:pt x="195" y="115"/>
                    </a:lnTo>
                    <a:lnTo>
                      <a:pt x="195" y="106"/>
                    </a:lnTo>
                    <a:lnTo>
                      <a:pt x="195" y="89"/>
                    </a:lnTo>
                    <a:lnTo>
                      <a:pt x="213" y="89"/>
                    </a:lnTo>
                    <a:lnTo>
                      <a:pt x="186" y="35"/>
                    </a:lnTo>
                    <a:lnTo>
                      <a:pt x="168" y="27"/>
                    </a:lnTo>
                    <a:lnTo>
                      <a:pt x="168" y="18"/>
                    </a:lnTo>
                    <a:lnTo>
                      <a:pt x="160" y="9"/>
                    </a:lnTo>
                    <a:lnTo>
                      <a:pt x="133" y="9"/>
                    </a:lnTo>
                    <a:lnTo>
                      <a:pt x="142" y="18"/>
                    </a:lnTo>
                    <a:lnTo>
                      <a:pt x="133" y="18"/>
                    </a:lnTo>
                    <a:lnTo>
                      <a:pt x="142" y="27"/>
                    </a:lnTo>
                    <a:lnTo>
                      <a:pt x="133" y="27"/>
                    </a:lnTo>
                    <a:lnTo>
                      <a:pt x="124" y="27"/>
                    </a:lnTo>
                    <a:lnTo>
                      <a:pt x="115" y="27"/>
                    </a:lnTo>
                    <a:lnTo>
                      <a:pt x="106" y="27"/>
                    </a:lnTo>
                    <a:lnTo>
                      <a:pt x="98" y="18"/>
                    </a:lnTo>
                    <a:lnTo>
                      <a:pt x="62" y="27"/>
                    </a:lnTo>
                    <a:lnTo>
                      <a:pt x="62" y="18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47"/>
              <p:cNvSpPr>
                <a:spLocks/>
              </p:cNvSpPr>
              <p:nvPr/>
            </p:nvSpPr>
            <p:spPr bwMode="auto">
              <a:xfrm>
                <a:off x="3633018" y="3590898"/>
                <a:ext cx="220241" cy="134701"/>
              </a:xfrm>
              <a:custGeom>
                <a:avLst/>
                <a:gdLst>
                  <a:gd name="T0" fmla="*/ 53 w 115"/>
                  <a:gd name="T1" fmla="*/ 18 h 79"/>
                  <a:gd name="T2" fmla="*/ 44 w 115"/>
                  <a:gd name="T3" fmla="*/ 0 h 79"/>
                  <a:gd name="T4" fmla="*/ 44 w 115"/>
                  <a:gd name="T5" fmla="*/ 0 h 79"/>
                  <a:gd name="T6" fmla="*/ 35 w 115"/>
                  <a:gd name="T7" fmla="*/ 0 h 79"/>
                  <a:gd name="T8" fmla="*/ 35 w 115"/>
                  <a:gd name="T9" fmla="*/ 0 h 79"/>
                  <a:gd name="T10" fmla="*/ 35 w 115"/>
                  <a:gd name="T11" fmla="*/ 0 h 79"/>
                  <a:gd name="T12" fmla="*/ 35 w 115"/>
                  <a:gd name="T13" fmla="*/ 0 h 79"/>
                  <a:gd name="T14" fmla="*/ 26 w 115"/>
                  <a:gd name="T15" fmla="*/ 0 h 79"/>
                  <a:gd name="T16" fmla="*/ 17 w 115"/>
                  <a:gd name="T17" fmla="*/ 0 h 79"/>
                  <a:gd name="T18" fmla="*/ 8 w 115"/>
                  <a:gd name="T19" fmla="*/ 0 h 79"/>
                  <a:gd name="T20" fmla="*/ 0 w 115"/>
                  <a:gd name="T21" fmla="*/ 0 h 79"/>
                  <a:gd name="T22" fmla="*/ 44 w 115"/>
                  <a:gd name="T23" fmla="*/ 71 h 79"/>
                  <a:gd name="T24" fmla="*/ 44 w 115"/>
                  <a:gd name="T25" fmla="*/ 79 h 79"/>
                  <a:gd name="T26" fmla="*/ 44 w 115"/>
                  <a:gd name="T27" fmla="*/ 79 h 79"/>
                  <a:gd name="T28" fmla="*/ 71 w 115"/>
                  <a:gd name="T29" fmla="*/ 62 h 79"/>
                  <a:gd name="T30" fmla="*/ 71 w 115"/>
                  <a:gd name="T31" fmla="*/ 62 h 79"/>
                  <a:gd name="T32" fmla="*/ 71 w 115"/>
                  <a:gd name="T33" fmla="*/ 62 h 79"/>
                  <a:gd name="T34" fmla="*/ 79 w 115"/>
                  <a:gd name="T35" fmla="*/ 62 h 79"/>
                  <a:gd name="T36" fmla="*/ 79 w 115"/>
                  <a:gd name="T37" fmla="*/ 62 h 79"/>
                  <a:gd name="T38" fmla="*/ 79 w 115"/>
                  <a:gd name="T39" fmla="*/ 62 h 79"/>
                  <a:gd name="T40" fmla="*/ 79 w 115"/>
                  <a:gd name="T41" fmla="*/ 62 h 79"/>
                  <a:gd name="T42" fmla="*/ 79 w 115"/>
                  <a:gd name="T43" fmla="*/ 62 h 79"/>
                  <a:gd name="T44" fmla="*/ 88 w 115"/>
                  <a:gd name="T45" fmla="*/ 53 h 79"/>
                  <a:gd name="T46" fmla="*/ 106 w 115"/>
                  <a:gd name="T47" fmla="*/ 53 h 79"/>
                  <a:gd name="T48" fmla="*/ 106 w 115"/>
                  <a:gd name="T49" fmla="*/ 53 h 79"/>
                  <a:gd name="T50" fmla="*/ 115 w 115"/>
                  <a:gd name="T51" fmla="*/ 26 h 79"/>
                  <a:gd name="T52" fmla="*/ 115 w 115"/>
                  <a:gd name="T53" fmla="*/ 26 h 79"/>
                  <a:gd name="T54" fmla="*/ 106 w 115"/>
                  <a:gd name="T55" fmla="*/ 26 h 79"/>
                  <a:gd name="T56" fmla="*/ 79 w 115"/>
                  <a:gd name="T57" fmla="*/ 9 h 79"/>
                  <a:gd name="T58" fmla="*/ 53 w 115"/>
                  <a:gd name="T59" fmla="*/ 18 h 7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15"/>
                  <a:gd name="T91" fmla="*/ 0 h 79"/>
                  <a:gd name="T92" fmla="*/ 115 w 115"/>
                  <a:gd name="T93" fmla="*/ 79 h 79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15" h="79">
                    <a:moveTo>
                      <a:pt x="53" y="18"/>
                    </a:moveTo>
                    <a:lnTo>
                      <a:pt x="44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44" y="71"/>
                    </a:lnTo>
                    <a:lnTo>
                      <a:pt x="44" y="79"/>
                    </a:lnTo>
                    <a:lnTo>
                      <a:pt x="71" y="62"/>
                    </a:lnTo>
                    <a:lnTo>
                      <a:pt x="79" y="62"/>
                    </a:lnTo>
                    <a:lnTo>
                      <a:pt x="88" y="53"/>
                    </a:lnTo>
                    <a:lnTo>
                      <a:pt x="106" y="53"/>
                    </a:lnTo>
                    <a:lnTo>
                      <a:pt x="115" y="26"/>
                    </a:lnTo>
                    <a:lnTo>
                      <a:pt x="106" y="26"/>
                    </a:lnTo>
                    <a:lnTo>
                      <a:pt x="79" y="9"/>
                    </a:lnTo>
                    <a:lnTo>
                      <a:pt x="53" y="18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748"/>
              <p:cNvSpPr>
                <a:spLocks/>
              </p:cNvSpPr>
              <p:nvPr/>
            </p:nvSpPr>
            <p:spPr bwMode="auto">
              <a:xfrm>
                <a:off x="2851641" y="3198730"/>
                <a:ext cx="967145" cy="1297566"/>
              </a:xfrm>
              <a:custGeom>
                <a:avLst/>
                <a:gdLst>
                  <a:gd name="T0" fmla="*/ 275 w 505"/>
                  <a:gd name="T1" fmla="*/ 53 h 761"/>
                  <a:gd name="T2" fmla="*/ 248 w 505"/>
                  <a:gd name="T3" fmla="*/ 71 h 761"/>
                  <a:gd name="T4" fmla="*/ 213 w 505"/>
                  <a:gd name="T5" fmla="*/ 124 h 761"/>
                  <a:gd name="T6" fmla="*/ 142 w 505"/>
                  <a:gd name="T7" fmla="*/ 230 h 761"/>
                  <a:gd name="T8" fmla="*/ 133 w 505"/>
                  <a:gd name="T9" fmla="*/ 248 h 761"/>
                  <a:gd name="T10" fmla="*/ 62 w 505"/>
                  <a:gd name="T11" fmla="*/ 230 h 761"/>
                  <a:gd name="T12" fmla="*/ 62 w 505"/>
                  <a:gd name="T13" fmla="*/ 265 h 761"/>
                  <a:gd name="T14" fmla="*/ 133 w 505"/>
                  <a:gd name="T15" fmla="*/ 301 h 761"/>
                  <a:gd name="T16" fmla="*/ 222 w 505"/>
                  <a:gd name="T17" fmla="*/ 327 h 761"/>
                  <a:gd name="T18" fmla="*/ 239 w 505"/>
                  <a:gd name="T19" fmla="*/ 309 h 761"/>
                  <a:gd name="T20" fmla="*/ 319 w 505"/>
                  <a:gd name="T21" fmla="*/ 318 h 761"/>
                  <a:gd name="T22" fmla="*/ 292 w 505"/>
                  <a:gd name="T23" fmla="*/ 424 h 761"/>
                  <a:gd name="T24" fmla="*/ 292 w 505"/>
                  <a:gd name="T25" fmla="*/ 433 h 761"/>
                  <a:gd name="T26" fmla="*/ 301 w 505"/>
                  <a:gd name="T27" fmla="*/ 442 h 761"/>
                  <a:gd name="T28" fmla="*/ 257 w 505"/>
                  <a:gd name="T29" fmla="*/ 442 h 761"/>
                  <a:gd name="T30" fmla="*/ 257 w 505"/>
                  <a:gd name="T31" fmla="*/ 433 h 761"/>
                  <a:gd name="T32" fmla="*/ 239 w 505"/>
                  <a:gd name="T33" fmla="*/ 389 h 761"/>
                  <a:gd name="T34" fmla="*/ 98 w 505"/>
                  <a:gd name="T35" fmla="*/ 327 h 761"/>
                  <a:gd name="T36" fmla="*/ 80 w 505"/>
                  <a:gd name="T37" fmla="*/ 327 h 761"/>
                  <a:gd name="T38" fmla="*/ 53 w 505"/>
                  <a:gd name="T39" fmla="*/ 327 h 761"/>
                  <a:gd name="T40" fmla="*/ 35 w 505"/>
                  <a:gd name="T41" fmla="*/ 318 h 761"/>
                  <a:gd name="T42" fmla="*/ 18 w 505"/>
                  <a:gd name="T43" fmla="*/ 363 h 761"/>
                  <a:gd name="T44" fmla="*/ 18 w 505"/>
                  <a:gd name="T45" fmla="*/ 380 h 761"/>
                  <a:gd name="T46" fmla="*/ 44 w 505"/>
                  <a:gd name="T47" fmla="*/ 478 h 761"/>
                  <a:gd name="T48" fmla="*/ 53 w 505"/>
                  <a:gd name="T49" fmla="*/ 486 h 761"/>
                  <a:gd name="T50" fmla="*/ 151 w 505"/>
                  <a:gd name="T51" fmla="*/ 522 h 761"/>
                  <a:gd name="T52" fmla="*/ 186 w 505"/>
                  <a:gd name="T53" fmla="*/ 628 h 761"/>
                  <a:gd name="T54" fmla="*/ 177 w 505"/>
                  <a:gd name="T55" fmla="*/ 681 h 761"/>
                  <a:gd name="T56" fmla="*/ 222 w 505"/>
                  <a:gd name="T57" fmla="*/ 725 h 761"/>
                  <a:gd name="T58" fmla="*/ 257 w 505"/>
                  <a:gd name="T59" fmla="*/ 752 h 761"/>
                  <a:gd name="T60" fmla="*/ 248 w 505"/>
                  <a:gd name="T61" fmla="*/ 708 h 761"/>
                  <a:gd name="T62" fmla="*/ 275 w 505"/>
                  <a:gd name="T63" fmla="*/ 663 h 761"/>
                  <a:gd name="T64" fmla="*/ 310 w 505"/>
                  <a:gd name="T65" fmla="*/ 690 h 761"/>
                  <a:gd name="T66" fmla="*/ 381 w 505"/>
                  <a:gd name="T67" fmla="*/ 681 h 761"/>
                  <a:gd name="T68" fmla="*/ 425 w 505"/>
                  <a:gd name="T69" fmla="*/ 646 h 761"/>
                  <a:gd name="T70" fmla="*/ 443 w 505"/>
                  <a:gd name="T71" fmla="*/ 637 h 761"/>
                  <a:gd name="T72" fmla="*/ 452 w 505"/>
                  <a:gd name="T73" fmla="*/ 637 h 761"/>
                  <a:gd name="T74" fmla="*/ 461 w 505"/>
                  <a:gd name="T75" fmla="*/ 601 h 761"/>
                  <a:gd name="T76" fmla="*/ 487 w 505"/>
                  <a:gd name="T77" fmla="*/ 628 h 761"/>
                  <a:gd name="T78" fmla="*/ 487 w 505"/>
                  <a:gd name="T79" fmla="*/ 601 h 761"/>
                  <a:gd name="T80" fmla="*/ 470 w 505"/>
                  <a:gd name="T81" fmla="*/ 593 h 761"/>
                  <a:gd name="T82" fmla="*/ 479 w 505"/>
                  <a:gd name="T83" fmla="*/ 557 h 761"/>
                  <a:gd name="T84" fmla="*/ 479 w 505"/>
                  <a:gd name="T85" fmla="*/ 531 h 761"/>
                  <a:gd name="T86" fmla="*/ 479 w 505"/>
                  <a:gd name="T87" fmla="*/ 513 h 761"/>
                  <a:gd name="T88" fmla="*/ 487 w 505"/>
                  <a:gd name="T89" fmla="*/ 495 h 761"/>
                  <a:gd name="T90" fmla="*/ 505 w 505"/>
                  <a:gd name="T91" fmla="*/ 469 h 761"/>
                  <a:gd name="T92" fmla="*/ 505 w 505"/>
                  <a:gd name="T93" fmla="*/ 469 h 761"/>
                  <a:gd name="T94" fmla="*/ 496 w 505"/>
                  <a:gd name="T95" fmla="*/ 442 h 761"/>
                  <a:gd name="T96" fmla="*/ 505 w 505"/>
                  <a:gd name="T97" fmla="*/ 389 h 761"/>
                  <a:gd name="T98" fmla="*/ 479 w 505"/>
                  <a:gd name="T99" fmla="*/ 301 h 761"/>
                  <a:gd name="T100" fmla="*/ 399 w 505"/>
                  <a:gd name="T101" fmla="*/ 230 h 761"/>
                  <a:gd name="T102" fmla="*/ 434 w 505"/>
                  <a:gd name="T103" fmla="*/ 194 h 761"/>
                  <a:gd name="T104" fmla="*/ 381 w 505"/>
                  <a:gd name="T105" fmla="*/ 115 h 761"/>
                  <a:gd name="T106" fmla="*/ 354 w 505"/>
                  <a:gd name="T107" fmla="*/ 106 h 76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05"/>
                  <a:gd name="T163" fmla="*/ 0 h 761"/>
                  <a:gd name="T164" fmla="*/ 505 w 505"/>
                  <a:gd name="T165" fmla="*/ 761 h 76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05" h="761">
                    <a:moveTo>
                      <a:pt x="319" y="9"/>
                    </a:moveTo>
                    <a:lnTo>
                      <a:pt x="301" y="0"/>
                    </a:lnTo>
                    <a:lnTo>
                      <a:pt x="275" y="53"/>
                    </a:lnTo>
                    <a:lnTo>
                      <a:pt x="266" y="53"/>
                    </a:lnTo>
                    <a:lnTo>
                      <a:pt x="257" y="53"/>
                    </a:lnTo>
                    <a:lnTo>
                      <a:pt x="257" y="62"/>
                    </a:lnTo>
                    <a:lnTo>
                      <a:pt x="248" y="71"/>
                    </a:lnTo>
                    <a:lnTo>
                      <a:pt x="248" y="88"/>
                    </a:lnTo>
                    <a:lnTo>
                      <a:pt x="230" y="88"/>
                    </a:lnTo>
                    <a:lnTo>
                      <a:pt x="222" y="88"/>
                    </a:lnTo>
                    <a:lnTo>
                      <a:pt x="213" y="106"/>
                    </a:lnTo>
                    <a:lnTo>
                      <a:pt x="213" y="124"/>
                    </a:lnTo>
                    <a:lnTo>
                      <a:pt x="195" y="133"/>
                    </a:lnTo>
                    <a:lnTo>
                      <a:pt x="204" y="221"/>
                    </a:lnTo>
                    <a:lnTo>
                      <a:pt x="160" y="239"/>
                    </a:lnTo>
                    <a:lnTo>
                      <a:pt x="151" y="230"/>
                    </a:lnTo>
                    <a:lnTo>
                      <a:pt x="142" y="230"/>
                    </a:lnTo>
                    <a:lnTo>
                      <a:pt x="142" y="239"/>
                    </a:lnTo>
                    <a:lnTo>
                      <a:pt x="133" y="239"/>
                    </a:lnTo>
                    <a:lnTo>
                      <a:pt x="133" y="248"/>
                    </a:lnTo>
                    <a:lnTo>
                      <a:pt x="98" y="248"/>
                    </a:lnTo>
                    <a:lnTo>
                      <a:pt x="62" y="230"/>
                    </a:lnTo>
                    <a:lnTo>
                      <a:pt x="53" y="230"/>
                    </a:lnTo>
                    <a:lnTo>
                      <a:pt x="53" y="265"/>
                    </a:lnTo>
                    <a:lnTo>
                      <a:pt x="62" y="265"/>
                    </a:lnTo>
                    <a:lnTo>
                      <a:pt x="62" y="256"/>
                    </a:lnTo>
                    <a:lnTo>
                      <a:pt x="71" y="274"/>
                    </a:lnTo>
                    <a:lnTo>
                      <a:pt x="106" y="265"/>
                    </a:lnTo>
                    <a:lnTo>
                      <a:pt x="133" y="265"/>
                    </a:lnTo>
                    <a:lnTo>
                      <a:pt x="133" y="301"/>
                    </a:lnTo>
                    <a:lnTo>
                      <a:pt x="177" y="327"/>
                    </a:lnTo>
                    <a:lnTo>
                      <a:pt x="186" y="327"/>
                    </a:lnTo>
                    <a:lnTo>
                      <a:pt x="204" y="327"/>
                    </a:lnTo>
                    <a:lnTo>
                      <a:pt x="213" y="327"/>
                    </a:lnTo>
                    <a:lnTo>
                      <a:pt x="222" y="327"/>
                    </a:lnTo>
                    <a:lnTo>
                      <a:pt x="230" y="327"/>
                    </a:lnTo>
                    <a:lnTo>
                      <a:pt x="239" y="327"/>
                    </a:lnTo>
                    <a:lnTo>
                      <a:pt x="239" y="336"/>
                    </a:lnTo>
                    <a:lnTo>
                      <a:pt x="239" y="309"/>
                    </a:lnTo>
                    <a:lnTo>
                      <a:pt x="230" y="301"/>
                    </a:lnTo>
                    <a:lnTo>
                      <a:pt x="266" y="309"/>
                    </a:lnTo>
                    <a:lnTo>
                      <a:pt x="275" y="283"/>
                    </a:lnTo>
                    <a:lnTo>
                      <a:pt x="319" y="318"/>
                    </a:lnTo>
                    <a:lnTo>
                      <a:pt x="354" y="354"/>
                    </a:lnTo>
                    <a:lnTo>
                      <a:pt x="301" y="424"/>
                    </a:lnTo>
                    <a:lnTo>
                      <a:pt x="292" y="424"/>
                    </a:lnTo>
                    <a:lnTo>
                      <a:pt x="292" y="433"/>
                    </a:lnTo>
                    <a:lnTo>
                      <a:pt x="292" y="442"/>
                    </a:lnTo>
                    <a:lnTo>
                      <a:pt x="301" y="442"/>
                    </a:lnTo>
                    <a:lnTo>
                      <a:pt x="292" y="460"/>
                    </a:lnTo>
                    <a:lnTo>
                      <a:pt x="257" y="460"/>
                    </a:lnTo>
                    <a:lnTo>
                      <a:pt x="257" y="451"/>
                    </a:lnTo>
                    <a:lnTo>
                      <a:pt x="257" y="442"/>
                    </a:lnTo>
                    <a:lnTo>
                      <a:pt x="257" y="433"/>
                    </a:lnTo>
                    <a:lnTo>
                      <a:pt x="239" y="442"/>
                    </a:lnTo>
                    <a:lnTo>
                      <a:pt x="248" y="398"/>
                    </a:lnTo>
                    <a:lnTo>
                      <a:pt x="239" y="389"/>
                    </a:lnTo>
                    <a:lnTo>
                      <a:pt x="195" y="354"/>
                    </a:lnTo>
                    <a:lnTo>
                      <a:pt x="151" y="345"/>
                    </a:lnTo>
                    <a:lnTo>
                      <a:pt x="98" y="345"/>
                    </a:lnTo>
                    <a:lnTo>
                      <a:pt x="98" y="327"/>
                    </a:lnTo>
                    <a:lnTo>
                      <a:pt x="89" y="327"/>
                    </a:lnTo>
                    <a:lnTo>
                      <a:pt x="80" y="327"/>
                    </a:lnTo>
                    <a:lnTo>
                      <a:pt x="80" y="336"/>
                    </a:lnTo>
                    <a:lnTo>
                      <a:pt x="80" y="345"/>
                    </a:lnTo>
                    <a:lnTo>
                      <a:pt x="71" y="336"/>
                    </a:lnTo>
                    <a:lnTo>
                      <a:pt x="62" y="336"/>
                    </a:lnTo>
                    <a:lnTo>
                      <a:pt x="53" y="327"/>
                    </a:lnTo>
                    <a:lnTo>
                      <a:pt x="44" y="327"/>
                    </a:lnTo>
                    <a:lnTo>
                      <a:pt x="44" y="318"/>
                    </a:lnTo>
                    <a:lnTo>
                      <a:pt x="35" y="318"/>
                    </a:lnTo>
                    <a:lnTo>
                      <a:pt x="0" y="345"/>
                    </a:lnTo>
                    <a:lnTo>
                      <a:pt x="0" y="354"/>
                    </a:lnTo>
                    <a:lnTo>
                      <a:pt x="18" y="363"/>
                    </a:lnTo>
                    <a:lnTo>
                      <a:pt x="18" y="371"/>
                    </a:lnTo>
                    <a:lnTo>
                      <a:pt x="18" y="380"/>
                    </a:lnTo>
                    <a:lnTo>
                      <a:pt x="9" y="380"/>
                    </a:lnTo>
                    <a:lnTo>
                      <a:pt x="9" y="442"/>
                    </a:lnTo>
                    <a:lnTo>
                      <a:pt x="44" y="478"/>
                    </a:lnTo>
                    <a:lnTo>
                      <a:pt x="53" y="478"/>
                    </a:lnTo>
                    <a:lnTo>
                      <a:pt x="53" y="486"/>
                    </a:lnTo>
                    <a:lnTo>
                      <a:pt x="106" y="486"/>
                    </a:lnTo>
                    <a:lnTo>
                      <a:pt x="124" y="504"/>
                    </a:lnTo>
                    <a:lnTo>
                      <a:pt x="151" y="513"/>
                    </a:lnTo>
                    <a:lnTo>
                      <a:pt x="151" y="522"/>
                    </a:lnTo>
                    <a:lnTo>
                      <a:pt x="142" y="531"/>
                    </a:lnTo>
                    <a:lnTo>
                      <a:pt x="168" y="531"/>
                    </a:lnTo>
                    <a:lnTo>
                      <a:pt x="177" y="557"/>
                    </a:lnTo>
                    <a:lnTo>
                      <a:pt x="186" y="628"/>
                    </a:lnTo>
                    <a:lnTo>
                      <a:pt x="195" y="663"/>
                    </a:lnTo>
                    <a:lnTo>
                      <a:pt x="186" y="672"/>
                    </a:lnTo>
                    <a:lnTo>
                      <a:pt x="177" y="672"/>
                    </a:lnTo>
                    <a:lnTo>
                      <a:pt x="177" y="681"/>
                    </a:lnTo>
                    <a:lnTo>
                      <a:pt x="186" y="716"/>
                    </a:lnTo>
                    <a:lnTo>
                      <a:pt x="195" y="708"/>
                    </a:lnTo>
                    <a:lnTo>
                      <a:pt x="204" y="708"/>
                    </a:lnTo>
                    <a:lnTo>
                      <a:pt x="222" y="725"/>
                    </a:lnTo>
                    <a:lnTo>
                      <a:pt x="230" y="734"/>
                    </a:lnTo>
                    <a:lnTo>
                      <a:pt x="257" y="761"/>
                    </a:lnTo>
                    <a:lnTo>
                      <a:pt x="257" y="752"/>
                    </a:lnTo>
                    <a:lnTo>
                      <a:pt x="257" y="743"/>
                    </a:lnTo>
                    <a:lnTo>
                      <a:pt x="257" y="734"/>
                    </a:lnTo>
                    <a:lnTo>
                      <a:pt x="248" y="734"/>
                    </a:lnTo>
                    <a:lnTo>
                      <a:pt x="239" y="725"/>
                    </a:lnTo>
                    <a:lnTo>
                      <a:pt x="248" y="708"/>
                    </a:lnTo>
                    <a:lnTo>
                      <a:pt x="266" y="708"/>
                    </a:lnTo>
                    <a:lnTo>
                      <a:pt x="275" y="690"/>
                    </a:lnTo>
                    <a:lnTo>
                      <a:pt x="275" y="681"/>
                    </a:lnTo>
                    <a:lnTo>
                      <a:pt x="275" y="663"/>
                    </a:lnTo>
                    <a:lnTo>
                      <a:pt x="284" y="663"/>
                    </a:lnTo>
                    <a:lnTo>
                      <a:pt x="284" y="654"/>
                    </a:lnTo>
                    <a:lnTo>
                      <a:pt x="319" y="681"/>
                    </a:lnTo>
                    <a:lnTo>
                      <a:pt x="310" y="690"/>
                    </a:lnTo>
                    <a:lnTo>
                      <a:pt x="319" y="681"/>
                    </a:lnTo>
                    <a:lnTo>
                      <a:pt x="337" y="699"/>
                    </a:lnTo>
                    <a:lnTo>
                      <a:pt x="346" y="699"/>
                    </a:lnTo>
                    <a:lnTo>
                      <a:pt x="346" y="681"/>
                    </a:lnTo>
                    <a:lnTo>
                      <a:pt x="381" y="681"/>
                    </a:lnTo>
                    <a:lnTo>
                      <a:pt x="390" y="654"/>
                    </a:lnTo>
                    <a:lnTo>
                      <a:pt x="399" y="654"/>
                    </a:lnTo>
                    <a:lnTo>
                      <a:pt x="416" y="663"/>
                    </a:lnTo>
                    <a:lnTo>
                      <a:pt x="425" y="646"/>
                    </a:lnTo>
                    <a:lnTo>
                      <a:pt x="434" y="637"/>
                    </a:lnTo>
                    <a:lnTo>
                      <a:pt x="443" y="637"/>
                    </a:lnTo>
                    <a:lnTo>
                      <a:pt x="452" y="654"/>
                    </a:lnTo>
                    <a:lnTo>
                      <a:pt x="452" y="646"/>
                    </a:lnTo>
                    <a:lnTo>
                      <a:pt x="461" y="646"/>
                    </a:lnTo>
                    <a:lnTo>
                      <a:pt x="452" y="646"/>
                    </a:lnTo>
                    <a:lnTo>
                      <a:pt x="452" y="637"/>
                    </a:lnTo>
                    <a:lnTo>
                      <a:pt x="452" y="628"/>
                    </a:lnTo>
                    <a:lnTo>
                      <a:pt x="443" y="619"/>
                    </a:lnTo>
                    <a:lnTo>
                      <a:pt x="443" y="610"/>
                    </a:lnTo>
                    <a:lnTo>
                      <a:pt x="461" y="601"/>
                    </a:lnTo>
                    <a:lnTo>
                      <a:pt x="470" y="619"/>
                    </a:lnTo>
                    <a:lnTo>
                      <a:pt x="470" y="637"/>
                    </a:lnTo>
                    <a:lnTo>
                      <a:pt x="479" y="628"/>
                    </a:lnTo>
                    <a:lnTo>
                      <a:pt x="487" y="628"/>
                    </a:lnTo>
                    <a:lnTo>
                      <a:pt x="487" y="610"/>
                    </a:lnTo>
                    <a:lnTo>
                      <a:pt x="487" y="601"/>
                    </a:lnTo>
                    <a:lnTo>
                      <a:pt x="470" y="601"/>
                    </a:lnTo>
                    <a:lnTo>
                      <a:pt x="470" y="593"/>
                    </a:lnTo>
                    <a:lnTo>
                      <a:pt x="470" y="584"/>
                    </a:lnTo>
                    <a:lnTo>
                      <a:pt x="479" y="566"/>
                    </a:lnTo>
                    <a:lnTo>
                      <a:pt x="479" y="557"/>
                    </a:lnTo>
                    <a:lnTo>
                      <a:pt x="479" y="548"/>
                    </a:lnTo>
                    <a:lnTo>
                      <a:pt x="479" y="539"/>
                    </a:lnTo>
                    <a:lnTo>
                      <a:pt x="479" y="531"/>
                    </a:lnTo>
                    <a:lnTo>
                      <a:pt x="479" y="522"/>
                    </a:lnTo>
                    <a:lnTo>
                      <a:pt x="479" y="513"/>
                    </a:lnTo>
                    <a:lnTo>
                      <a:pt x="479" y="504"/>
                    </a:lnTo>
                    <a:lnTo>
                      <a:pt x="487" y="495"/>
                    </a:lnTo>
                    <a:lnTo>
                      <a:pt x="496" y="486"/>
                    </a:lnTo>
                    <a:lnTo>
                      <a:pt x="496" y="478"/>
                    </a:lnTo>
                    <a:lnTo>
                      <a:pt x="505" y="469"/>
                    </a:lnTo>
                    <a:lnTo>
                      <a:pt x="505" y="460"/>
                    </a:lnTo>
                    <a:lnTo>
                      <a:pt x="496" y="451"/>
                    </a:lnTo>
                    <a:lnTo>
                      <a:pt x="496" y="442"/>
                    </a:lnTo>
                    <a:lnTo>
                      <a:pt x="487" y="451"/>
                    </a:lnTo>
                    <a:lnTo>
                      <a:pt x="479" y="398"/>
                    </a:lnTo>
                    <a:lnTo>
                      <a:pt x="505" y="398"/>
                    </a:lnTo>
                    <a:lnTo>
                      <a:pt x="505" y="389"/>
                    </a:lnTo>
                    <a:lnTo>
                      <a:pt x="479" y="336"/>
                    </a:lnTo>
                    <a:lnTo>
                      <a:pt x="487" y="309"/>
                    </a:lnTo>
                    <a:lnTo>
                      <a:pt x="487" y="301"/>
                    </a:lnTo>
                    <a:lnTo>
                      <a:pt x="479" y="301"/>
                    </a:lnTo>
                    <a:lnTo>
                      <a:pt x="452" y="318"/>
                    </a:lnTo>
                    <a:lnTo>
                      <a:pt x="434" y="309"/>
                    </a:lnTo>
                    <a:lnTo>
                      <a:pt x="443" y="301"/>
                    </a:lnTo>
                    <a:lnTo>
                      <a:pt x="399" y="230"/>
                    </a:lnTo>
                    <a:lnTo>
                      <a:pt x="425" y="221"/>
                    </a:lnTo>
                    <a:lnTo>
                      <a:pt x="434" y="221"/>
                    </a:lnTo>
                    <a:lnTo>
                      <a:pt x="452" y="221"/>
                    </a:lnTo>
                    <a:lnTo>
                      <a:pt x="425" y="203"/>
                    </a:lnTo>
                    <a:lnTo>
                      <a:pt x="434" y="194"/>
                    </a:lnTo>
                    <a:lnTo>
                      <a:pt x="399" y="159"/>
                    </a:lnTo>
                    <a:lnTo>
                      <a:pt x="408" y="124"/>
                    </a:lnTo>
                    <a:lnTo>
                      <a:pt x="399" y="124"/>
                    </a:lnTo>
                    <a:lnTo>
                      <a:pt x="390" y="115"/>
                    </a:lnTo>
                    <a:lnTo>
                      <a:pt x="381" y="115"/>
                    </a:lnTo>
                    <a:lnTo>
                      <a:pt x="372" y="106"/>
                    </a:lnTo>
                    <a:lnTo>
                      <a:pt x="363" y="106"/>
                    </a:lnTo>
                    <a:lnTo>
                      <a:pt x="354" y="106"/>
                    </a:lnTo>
                    <a:lnTo>
                      <a:pt x="363" y="53"/>
                    </a:lnTo>
                    <a:lnTo>
                      <a:pt x="346" y="53"/>
                    </a:lnTo>
                    <a:lnTo>
                      <a:pt x="319" y="9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749"/>
              <p:cNvSpPr>
                <a:spLocks/>
              </p:cNvSpPr>
              <p:nvPr/>
            </p:nvSpPr>
            <p:spPr bwMode="auto">
              <a:xfrm>
                <a:off x="2935907" y="3137347"/>
                <a:ext cx="492191" cy="484243"/>
              </a:xfrm>
              <a:custGeom>
                <a:avLst/>
                <a:gdLst>
                  <a:gd name="T0" fmla="*/ 89 w 257"/>
                  <a:gd name="T1" fmla="*/ 62 h 284"/>
                  <a:gd name="T2" fmla="*/ 89 w 257"/>
                  <a:gd name="T3" fmla="*/ 54 h 284"/>
                  <a:gd name="T4" fmla="*/ 71 w 257"/>
                  <a:gd name="T5" fmla="*/ 45 h 284"/>
                  <a:gd name="T6" fmla="*/ 54 w 257"/>
                  <a:gd name="T7" fmla="*/ 36 h 284"/>
                  <a:gd name="T8" fmla="*/ 54 w 257"/>
                  <a:gd name="T9" fmla="*/ 54 h 284"/>
                  <a:gd name="T10" fmla="*/ 45 w 257"/>
                  <a:gd name="T11" fmla="*/ 62 h 284"/>
                  <a:gd name="T12" fmla="*/ 27 w 257"/>
                  <a:gd name="T13" fmla="*/ 45 h 284"/>
                  <a:gd name="T14" fmla="*/ 36 w 257"/>
                  <a:gd name="T15" fmla="*/ 80 h 284"/>
                  <a:gd name="T16" fmla="*/ 0 w 257"/>
                  <a:gd name="T17" fmla="*/ 124 h 284"/>
                  <a:gd name="T18" fmla="*/ 27 w 257"/>
                  <a:gd name="T19" fmla="*/ 133 h 284"/>
                  <a:gd name="T20" fmla="*/ 27 w 257"/>
                  <a:gd name="T21" fmla="*/ 151 h 284"/>
                  <a:gd name="T22" fmla="*/ 45 w 257"/>
                  <a:gd name="T23" fmla="*/ 177 h 284"/>
                  <a:gd name="T24" fmla="*/ 18 w 257"/>
                  <a:gd name="T25" fmla="*/ 204 h 284"/>
                  <a:gd name="T26" fmla="*/ 0 w 257"/>
                  <a:gd name="T27" fmla="*/ 222 h 284"/>
                  <a:gd name="T28" fmla="*/ 54 w 257"/>
                  <a:gd name="T29" fmla="*/ 284 h 284"/>
                  <a:gd name="T30" fmla="*/ 89 w 257"/>
                  <a:gd name="T31" fmla="*/ 275 h 284"/>
                  <a:gd name="T32" fmla="*/ 98 w 257"/>
                  <a:gd name="T33" fmla="*/ 257 h 284"/>
                  <a:gd name="T34" fmla="*/ 107 w 257"/>
                  <a:gd name="T35" fmla="*/ 257 h 284"/>
                  <a:gd name="T36" fmla="*/ 151 w 257"/>
                  <a:gd name="T37" fmla="*/ 248 h 284"/>
                  <a:gd name="T38" fmla="*/ 160 w 257"/>
                  <a:gd name="T39" fmla="*/ 160 h 284"/>
                  <a:gd name="T40" fmla="*/ 186 w 257"/>
                  <a:gd name="T41" fmla="*/ 115 h 284"/>
                  <a:gd name="T42" fmla="*/ 204 w 257"/>
                  <a:gd name="T43" fmla="*/ 89 h 284"/>
                  <a:gd name="T44" fmla="*/ 222 w 257"/>
                  <a:gd name="T45" fmla="*/ 80 h 284"/>
                  <a:gd name="T46" fmla="*/ 222 w 257"/>
                  <a:gd name="T47" fmla="*/ 80 h 284"/>
                  <a:gd name="T48" fmla="*/ 248 w 257"/>
                  <a:gd name="T49" fmla="*/ 36 h 284"/>
                  <a:gd name="T50" fmla="*/ 248 w 257"/>
                  <a:gd name="T51" fmla="*/ 27 h 284"/>
                  <a:gd name="T52" fmla="*/ 257 w 257"/>
                  <a:gd name="T53" fmla="*/ 9 h 284"/>
                  <a:gd name="T54" fmla="*/ 231 w 257"/>
                  <a:gd name="T55" fmla="*/ 18 h 284"/>
                  <a:gd name="T56" fmla="*/ 195 w 257"/>
                  <a:gd name="T57" fmla="*/ 27 h 284"/>
                  <a:gd name="T58" fmla="*/ 160 w 257"/>
                  <a:gd name="T59" fmla="*/ 18 h 284"/>
                  <a:gd name="T60" fmla="*/ 160 w 257"/>
                  <a:gd name="T61" fmla="*/ 36 h 284"/>
                  <a:gd name="T62" fmla="*/ 151 w 257"/>
                  <a:gd name="T63" fmla="*/ 54 h 284"/>
                  <a:gd name="T64" fmla="*/ 151 w 257"/>
                  <a:gd name="T65" fmla="*/ 71 h 284"/>
                  <a:gd name="T66" fmla="*/ 116 w 257"/>
                  <a:gd name="T67" fmla="*/ 80 h 284"/>
                  <a:gd name="T68" fmla="*/ 89 w 257"/>
                  <a:gd name="T69" fmla="*/ 80 h 28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57"/>
                  <a:gd name="T106" fmla="*/ 0 h 284"/>
                  <a:gd name="T107" fmla="*/ 257 w 257"/>
                  <a:gd name="T108" fmla="*/ 284 h 28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57" h="284">
                    <a:moveTo>
                      <a:pt x="98" y="62"/>
                    </a:moveTo>
                    <a:lnTo>
                      <a:pt x="89" y="62"/>
                    </a:lnTo>
                    <a:lnTo>
                      <a:pt x="89" y="54"/>
                    </a:lnTo>
                    <a:lnTo>
                      <a:pt x="80" y="54"/>
                    </a:lnTo>
                    <a:lnTo>
                      <a:pt x="71" y="45"/>
                    </a:lnTo>
                    <a:lnTo>
                      <a:pt x="54" y="27"/>
                    </a:lnTo>
                    <a:lnTo>
                      <a:pt x="54" y="36"/>
                    </a:lnTo>
                    <a:lnTo>
                      <a:pt x="54" y="45"/>
                    </a:lnTo>
                    <a:lnTo>
                      <a:pt x="54" y="54"/>
                    </a:lnTo>
                    <a:lnTo>
                      <a:pt x="54" y="62"/>
                    </a:lnTo>
                    <a:lnTo>
                      <a:pt x="45" y="62"/>
                    </a:lnTo>
                    <a:lnTo>
                      <a:pt x="27" y="45"/>
                    </a:lnTo>
                    <a:lnTo>
                      <a:pt x="18" y="62"/>
                    </a:lnTo>
                    <a:lnTo>
                      <a:pt x="36" y="80"/>
                    </a:lnTo>
                    <a:lnTo>
                      <a:pt x="0" y="8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27" y="133"/>
                    </a:lnTo>
                    <a:lnTo>
                      <a:pt x="27" y="142"/>
                    </a:lnTo>
                    <a:lnTo>
                      <a:pt x="27" y="151"/>
                    </a:lnTo>
                    <a:lnTo>
                      <a:pt x="36" y="169"/>
                    </a:lnTo>
                    <a:lnTo>
                      <a:pt x="45" y="177"/>
                    </a:lnTo>
                    <a:lnTo>
                      <a:pt x="45" y="186"/>
                    </a:lnTo>
                    <a:lnTo>
                      <a:pt x="18" y="204"/>
                    </a:lnTo>
                    <a:lnTo>
                      <a:pt x="27" y="222"/>
                    </a:lnTo>
                    <a:lnTo>
                      <a:pt x="0" y="222"/>
                    </a:lnTo>
                    <a:lnTo>
                      <a:pt x="18" y="257"/>
                    </a:lnTo>
                    <a:lnTo>
                      <a:pt x="54" y="284"/>
                    </a:lnTo>
                    <a:lnTo>
                      <a:pt x="80" y="284"/>
                    </a:lnTo>
                    <a:lnTo>
                      <a:pt x="89" y="275"/>
                    </a:lnTo>
                    <a:lnTo>
                      <a:pt x="89" y="266"/>
                    </a:lnTo>
                    <a:lnTo>
                      <a:pt x="98" y="257"/>
                    </a:lnTo>
                    <a:lnTo>
                      <a:pt x="107" y="257"/>
                    </a:lnTo>
                    <a:lnTo>
                      <a:pt x="116" y="266"/>
                    </a:lnTo>
                    <a:lnTo>
                      <a:pt x="151" y="248"/>
                    </a:lnTo>
                    <a:lnTo>
                      <a:pt x="142" y="169"/>
                    </a:lnTo>
                    <a:lnTo>
                      <a:pt x="160" y="160"/>
                    </a:lnTo>
                    <a:lnTo>
                      <a:pt x="169" y="115"/>
                    </a:lnTo>
                    <a:lnTo>
                      <a:pt x="186" y="115"/>
                    </a:lnTo>
                    <a:lnTo>
                      <a:pt x="195" y="124"/>
                    </a:lnTo>
                    <a:lnTo>
                      <a:pt x="204" y="89"/>
                    </a:lnTo>
                    <a:lnTo>
                      <a:pt x="213" y="89"/>
                    </a:lnTo>
                    <a:lnTo>
                      <a:pt x="222" y="80"/>
                    </a:lnTo>
                    <a:lnTo>
                      <a:pt x="248" y="36"/>
                    </a:lnTo>
                    <a:lnTo>
                      <a:pt x="248" y="27"/>
                    </a:lnTo>
                    <a:lnTo>
                      <a:pt x="257" y="27"/>
                    </a:lnTo>
                    <a:lnTo>
                      <a:pt x="257" y="9"/>
                    </a:lnTo>
                    <a:lnTo>
                      <a:pt x="248" y="0"/>
                    </a:lnTo>
                    <a:lnTo>
                      <a:pt x="231" y="18"/>
                    </a:lnTo>
                    <a:lnTo>
                      <a:pt x="222" y="9"/>
                    </a:lnTo>
                    <a:lnTo>
                      <a:pt x="195" y="27"/>
                    </a:lnTo>
                    <a:lnTo>
                      <a:pt x="169" y="9"/>
                    </a:lnTo>
                    <a:lnTo>
                      <a:pt x="160" y="18"/>
                    </a:lnTo>
                    <a:lnTo>
                      <a:pt x="160" y="27"/>
                    </a:lnTo>
                    <a:lnTo>
                      <a:pt x="160" y="36"/>
                    </a:lnTo>
                    <a:lnTo>
                      <a:pt x="151" y="45"/>
                    </a:lnTo>
                    <a:lnTo>
                      <a:pt x="151" y="54"/>
                    </a:lnTo>
                    <a:lnTo>
                      <a:pt x="151" y="62"/>
                    </a:lnTo>
                    <a:lnTo>
                      <a:pt x="151" y="71"/>
                    </a:lnTo>
                    <a:lnTo>
                      <a:pt x="142" y="80"/>
                    </a:lnTo>
                    <a:lnTo>
                      <a:pt x="116" y="80"/>
                    </a:lnTo>
                    <a:lnTo>
                      <a:pt x="107" y="80"/>
                    </a:lnTo>
                    <a:lnTo>
                      <a:pt x="89" y="80"/>
                    </a:lnTo>
                    <a:lnTo>
                      <a:pt x="98" y="62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750"/>
              <p:cNvSpPr>
                <a:spLocks/>
              </p:cNvSpPr>
              <p:nvPr/>
            </p:nvSpPr>
            <p:spPr bwMode="auto">
              <a:xfrm>
                <a:off x="3784314" y="3621590"/>
                <a:ext cx="407925" cy="346131"/>
              </a:xfrm>
              <a:custGeom>
                <a:avLst/>
                <a:gdLst>
                  <a:gd name="T0" fmla="*/ 160 w 213"/>
                  <a:gd name="T1" fmla="*/ 97 h 203"/>
                  <a:gd name="T2" fmla="*/ 151 w 213"/>
                  <a:gd name="T3" fmla="*/ 79 h 203"/>
                  <a:gd name="T4" fmla="*/ 142 w 213"/>
                  <a:gd name="T5" fmla="*/ 70 h 203"/>
                  <a:gd name="T6" fmla="*/ 133 w 213"/>
                  <a:gd name="T7" fmla="*/ 70 h 203"/>
                  <a:gd name="T8" fmla="*/ 124 w 213"/>
                  <a:gd name="T9" fmla="*/ 70 h 203"/>
                  <a:gd name="T10" fmla="*/ 116 w 213"/>
                  <a:gd name="T11" fmla="*/ 61 h 203"/>
                  <a:gd name="T12" fmla="*/ 98 w 213"/>
                  <a:gd name="T13" fmla="*/ 53 h 203"/>
                  <a:gd name="T14" fmla="*/ 89 w 213"/>
                  <a:gd name="T15" fmla="*/ 53 h 203"/>
                  <a:gd name="T16" fmla="*/ 62 w 213"/>
                  <a:gd name="T17" fmla="*/ 53 h 203"/>
                  <a:gd name="T18" fmla="*/ 71 w 213"/>
                  <a:gd name="T19" fmla="*/ 0 h 203"/>
                  <a:gd name="T20" fmla="*/ 71 w 213"/>
                  <a:gd name="T21" fmla="*/ 0 h 203"/>
                  <a:gd name="T22" fmla="*/ 45 w 213"/>
                  <a:gd name="T23" fmla="*/ 8 h 203"/>
                  <a:gd name="T24" fmla="*/ 36 w 213"/>
                  <a:gd name="T25" fmla="*/ 17 h 203"/>
                  <a:gd name="T26" fmla="*/ 27 w 213"/>
                  <a:gd name="T27" fmla="*/ 44 h 203"/>
                  <a:gd name="T28" fmla="*/ 0 w 213"/>
                  <a:gd name="T29" fmla="*/ 53 h 203"/>
                  <a:gd name="T30" fmla="*/ 9 w 213"/>
                  <a:gd name="T31" fmla="*/ 61 h 203"/>
                  <a:gd name="T32" fmla="*/ 0 w 213"/>
                  <a:gd name="T33" fmla="*/ 79 h 203"/>
                  <a:gd name="T34" fmla="*/ 9 w 213"/>
                  <a:gd name="T35" fmla="*/ 106 h 203"/>
                  <a:gd name="T36" fmla="*/ 27 w 213"/>
                  <a:gd name="T37" fmla="*/ 141 h 203"/>
                  <a:gd name="T38" fmla="*/ 18 w 213"/>
                  <a:gd name="T39" fmla="*/ 150 h 203"/>
                  <a:gd name="T40" fmla="*/ 0 w 213"/>
                  <a:gd name="T41" fmla="*/ 159 h 203"/>
                  <a:gd name="T42" fmla="*/ 9 w 213"/>
                  <a:gd name="T43" fmla="*/ 185 h 203"/>
                  <a:gd name="T44" fmla="*/ 18 w 213"/>
                  <a:gd name="T45" fmla="*/ 203 h 203"/>
                  <a:gd name="T46" fmla="*/ 62 w 213"/>
                  <a:gd name="T47" fmla="*/ 185 h 203"/>
                  <a:gd name="T48" fmla="*/ 80 w 213"/>
                  <a:gd name="T49" fmla="*/ 203 h 203"/>
                  <a:gd name="T50" fmla="*/ 80 w 213"/>
                  <a:gd name="T51" fmla="*/ 203 h 203"/>
                  <a:gd name="T52" fmla="*/ 80 w 213"/>
                  <a:gd name="T53" fmla="*/ 203 h 203"/>
                  <a:gd name="T54" fmla="*/ 98 w 213"/>
                  <a:gd name="T55" fmla="*/ 194 h 203"/>
                  <a:gd name="T56" fmla="*/ 107 w 213"/>
                  <a:gd name="T57" fmla="*/ 194 h 203"/>
                  <a:gd name="T58" fmla="*/ 107 w 213"/>
                  <a:gd name="T59" fmla="*/ 150 h 203"/>
                  <a:gd name="T60" fmla="*/ 124 w 213"/>
                  <a:gd name="T61" fmla="*/ 176 h 203"/>
                  <a:gd name="T62" fmla="*/ 124 w 213"/>
                  <a:gd name="T63" fmla="*/ 176 h 203"/>
                  <a:gd name="T64" fmla="*/ 124 w 213"/>
                  <a:gd name="T65" fmla="*/ 176 h 203"/>
                  <a:gd name="T66" fmla="*/ 133 w 213"/>
                  <a:gd name="T67" fmla="*/ 168 h 203"/>
                  <a:gd name="T68" fmla="*/ 133 w 213"/>
                  <a:gd name="T69" fmla="*/ 176 h 203"/>
                  <a:gd name="T70" fmla="*/ 151 w 213"/>
                  <a:gd name="T71" fmla="*/ 168 h 203"/>
                  <a:gd name="T72" fmla="*/ 160 w 213"/>
                  <a:gd name="T73" fmla="*/ 159 h 203"/>
                  <a:gd name="T74" fmla="*/ 169 w 213"/>
                  <a:gd name="T75" fmla="*/ 159 h 203"/>
                  <a:gd name="T76" fmla="*/ 186 w 213"/>
                  <a:gd name="T77" fmla="*/ 150 h 203"/>
                  <a:gd name="T78" fmla="*/ 186 w 213"/>
                  <a:gd name="T79" fmla="*/ 150 h 203"/>
                  <a:gd name="T80" fmla="*/ 186 w 213"/>
                  <a:gd name="T81" fmla="*/ 150 h 203"/>
                  <a:gd name="T82" fmla="*/ 213 w 213"/>
                  <a:gd name="T83" fmla="*/ 150 h 203"/>
                  <a:gd name="T84" fmla="*/ 204 w 213"/>
                  <a:gd name="T85" fmla="*/ 150 h 203"/>
                  <a:gd name="T86" fmla="*/ 204 w 213"/>
                  <a:gd name="T87" fmla="*/ 141 h 203"/>
                  <a:gd name="T88" fmla="*/ 195 w 213"/>
                  <a:gd name="T89" fmla="*/ 123 h 203"/>
                  <a:gd name="T90" fmla="*/ 195 w 213"/>
                  <a:gd name="T91" fmla="*/ 106 h 203"/>
                  <a:gd name="T92" fmla="*/ 186 w 213"/>
                  <a:gd name="T93" fmla="*/ 97 h 203"/>
                  <a:gd name="T94" fmla="*/ 186 w 213"/>
                  <a:gd name="T95" fmla="*/ 106 h 20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13"/>
                  <a:gd name="T145" fmla="*/ 0 h 203"/>
                  <a:gd name="T146" fmla="*/ 213 w 213"/>
                  <a:gd name="T147" fmla="*/ 203 h 20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13" h="203">
                    <a:moveTo>
                      <a:pt x="186" y="106"/>
                    </a:moveTo>
                    <a:lnTo>
                      <a:pt x="160" y="97"/>
                    </a:lnTo>
                    <a:lnTo>
                      <a:pt x="160" y="88"/>
                    </a:lnTo>
                    <a:lnTo>
                      <a:pt x="151" y="79"/>
                    </a:lnTo>
                    <a:lnTo>
                      <a:pt x="142" y="79"/>
                    </a:lnTo>
                    <a:lnTo>
                      <a:pt x="142" y="70"/>
                    </a:lnTo>
                    <a:lnTo>
                      <a:pt x="133" y="70"/>
                    </a:lnTo>
                    <a:lnTo>
                      <a:pt x="124" y="70"/>
                    </a:lnTo>
                    <a:lnTo>
                      <a:pt x="116" y="70"/>
                    </a:lnTo>
                    <a:lnTo>
                      <a:pt x="116" y="61"/>
                    </a:lnTo>
                    <a:lnTo>
                      <a:pt x="107" y="61"/>
                    </a:lnTo>
                    <a:lnTo>
                      <a:pt x="98" y="53"/>
                    </a:lnTo>
                    <a:lnTo>
                      <a:pt x="98" y="61"/>
                    </a:lnTo>
                    <a:lnTo>
                      <a:pt x="89" y="53"/>
                    </a:lnTo>
                    <a:lnTo>
                      <a:pt x="62" y="53"/>
                    </a:lnTo>
                    <a:lnTo>
                      <a:pt x="45" y="8"/>
                    </a:lnTo>
                    <a:lnTo>
                      <a:pt x="71" y="0"/>
                    </a:lnTo>
                    <a:lnTo>
                      <a:pt x="54" y="8"/>
                    </a:lnTo>
                    <a:lnTo>
                      <a:pt x="45" y="8"/>
                    </a:lnTo>
                    <a:lnTo>
                      <a:pt x="36" y="17"/>
                    </a:lnTo>
                    <a:lnTo>
                      <a:pt x="36" y="35"/>
                    </a:lnTo>
                    <a:lnTo>
                      <a:pt x="27" y="44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9" y="61"/>
                    </a:lnTo>
                    <a:lnTo>
                      <a:pt x="9" y="70"/>
                    </a:lnTo>
                    <a:lnTo>
                      <a:pt x="0" y="79"/>
                    </a:lnTo>
                    <a:lnTo>
                      <a:pt x="0" y="88"/>
                    </a:lnTo>
                    <a:lnTo>
                      <a:pt x="9" y="106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36" y="150"/>
                    </a:lnTo>
                    <a:lnTo>
                      <a:pt x="18" y="150"/>
                    </a:lnTo>
                    <a:lnTo>
                      <a:pt x="18" y="159"/>
                    </a:lnTo>
                    <a:lnTo>
                      <a:pt x="0" y="159"/>
                    </a:lnTo>
                    <a:lnTo>
                      <a:pt x="9" y="185"/>
                    </a:lnTo>
                    <a:lnTo>
                      <a:pt x="18" y="203"/>
                    </a:lnTo>
                    <a:lnTo>
                      <a:pt x="62" y="185"/>
                    </a:lnTo>
                    <a:lnTo>
                      <a:pt x="71" y="203"/>
                    </a:lnTo>
                    <a:lnTo>
                      <a:pt x="80" y="203"/>
                    </a:lnTo>
                    <a:lnTo>
                      <a:pt x="89" y="194"/>
                    </a:lnTo>
                    <a:lnTo>
                      <a:pt x="98" y="194"/>
                    </a:lnTo>
                    <a:lnTo>
                      <a:pt x="107" y="194"/>
                    </a:lnTo>
                    <a:lnTo>
                      <a:pt x="89" y="159"/>
                    </a:lnTo>
                    <a:lnTo>
                      <a:pt x="107" y="150"/>
                    </a:lnTo>
                    <a:lnTo>
                      <a:pt x="124" y="176"/>
                    </a:lnTo>
                    <a:lnTo>
                      <a:pt x="133" y="168"/>
                    </a:lnTo>
                    <a:lnTo>
                      <a:pt x="133" y="176"/>
                    </a:lnTo>
                    <a:lnTo>
                      <a:pt x="142" y="168"/>
                    </a:lnTo>
                    <a:lnTo>
                      <a:pt x="151" y="168"/>
                    </a:lnTo>
                    <a:lnTo>
                      <a:pt x="151" y="159"/>
                    </a:lnTo>
                    <a:lnTo>
                      <a:pt x="160" y="159"/>
                    </a:lnTo>
                    <a:lnTo>
                      <a:pt x="169" y="159"/>
                    </a:lnTo>
                    <a:lnTo>
                      <a:pt x="178" y="150"/>
                    </a:lnTo>
                    <a:lnTo>
                      <a:pt x="186" y="150"/>
                    </a:lnTo>
                    <a:lnTo>
                      <a:pt x="186" y="159"/>
                    </a:lnTo>
                    <a:lnTo>
                      <a:pt x="213" y="150"/>
                    </a:lnTo>
                    <a:lnTo>
                      <a:pt x="204" y="150"/>
                    </a:lnTo>
                    <a:lnTo>
                      <a:pt x="204" y="141"/>
                    </a:lnTo>
                    <a:lnTo>
                      <a:pt x="195" y="123"/>
                    </a:lnTo>
                    <a:lnTo>
                      <a:pt x="195" y="115"/>
                    </a:lnTo>
                    <a:lnTo>
                      <a:pt x="195" y="106"/>
                    </a:lnTo>
                    <a:lnTo>
                      <a:pt x="195" y="97"/>
                    </a:lnTo>
                    <a:lnTo>
                      <a:pt x="186" y="97"/>
                    </a:lnTo>
                    <a:lnTo>
                      <a:pt x="186" y="106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751"/>
              <p:cNvSpPr>
                <a:spLocks/>
              </p:cNvSpPr>
              <p:nvPr/>
            </p:nvSpPr>
            <p:spPr bwMode="auto">
              <a:xfrm>
                <a:off x="3768993" y="3892697"/>
                <a:ext cx="593693" cy="451846"/>
              </a:xfrm>
              <a:custGeom>
                <a:avLst/>
                <a:gdLst>
                  <a:gd name="T0" fmla="*/ 221 w 310"/>
                  <a:gd name="T1" fmla="*/ 0 h 265"/>
                  <a:gd name="T2" fmla="*/ 186 w 310"/>
                  <a:gd name="T3" fmla="*/ 9 h 265"/>
                  <a:gd name="T4" fmla="*/ 177 w 310"/>
                  <a:gd name="T5" fmla="*/ 0 h 265"/>
                  <a:gd name="T6" fmla="*/ 141 w 310"/>
                  <a:gd name="T7" fmla="*/ 26 h 265"/>
                  <a:gd name="T8" fmla="*/ 132 w 310"/>
                  <a:gd name="T9" fmla="*/ 26 h 265"/>
                  <a:gd name="T10" fmla="*/ 115 w 310"/>
                  <a:gd name="T11" fmla="*/ 0 h 265"/>
                  <a:gd name="T12" fmla="*/ 97 w 310"/>
                  <a:gd name="T13" fmla="*/ 44 h 265"/>
                  <a:gd name="T14" fmla="*/ 35 w 310"/>
                  <a:gd name="T15" fmla="*/ 53 h 265"/>
                  <a:gd name="T16" fmla="*/ 26 w 310"/>
                  <a:gd name="T17" fmla="*/ 62 h 265"/>
                  <a:gd name="T18" fmla="*/ 26 w 310"/>
                  <a:gd name="T19" fmla="*/ 62 h 265"/>
                  <a:gd name="T20" fmla="*/ 17 w 310"/>
                  <a:gd name="T21" fmla="*/ 79 h 265"/>
                  <a:gd name="T22" fmla="*/ 17 w 310"/>
                  <a:gd name="T23" fmla="*/ 88 h 265"/>
                  <a:gd name="T24" fmla="*/ 17 w 310"/>
                  <a:gd name="T25" fmla="*/ 88 h 265"/>
                  <a:gd name="T26" fmla="*/ 8 w 310"/>
                  <a:gd name="T27" fmla="*/ 97 h 265"/>
                  <a:gd name="T28" fmla="*/ 8 w 310"/>
                  <a:gd name="T29" fmla="*/ 97 h 265"/>
                  <a:gd name="T30" fmla="*/ 8 w 310"/>
                  <a:gd name="T31" fmla="*/ 106 h 265"/>
                  <a:gd name="T32" fmla="*/ 8 w 310"/>
                  <a:gd name="T33" fmla="*/ 124 h 265"/>
                  <a:gd name="T34" fmla="*/ 0 w 310"/>
                  <a:gd name="T35" fmla="*/ 159 h 265"/>
                  <a:gd name="T36" fmla="*/ 0 w 310"/>
                  <a:gd name="T37" fmla="*/ 168 h 265"/>
                  <a:gd name="T38" fmla="*/ 0 w 310"/>
                  <a:gd name="T39" fmla="*/ 177 h 265"/>
                  <a:gd name="T40" fmla="*/ 0 w 310"/>
                  <a:gd name="T41" fmla="*/ 186 h 265"/>
                  <a:gd name="T42" fmla="*/ 17 w 310"/>
                  <a:gd name="T43" fmla="*/ 212 h 265"/>
                  <a:gd name="T44" fmla="*/ 26 w 310"/>
                  <a:gd name="T45" fmla="*/ 221 h 265"/>
                  <a:gd name="T46" fmla="*/ 44 w 310"/>
                  <a:gd name="T47" fmla="*/ 221 h 265"/>
                  <a:gd name="T48" fmla="*/ 62 w 310"/>
                  <a:gd name="T49" fmla="*/ 230 h 265"/>
                  <a:gd name="T50" fmla="*/ 70 w 310"/>
                  <a:gd name="T51" fmla="*/ 230 h 265"/>
                  <a:gd name="T52" fmla="*/ 88 w 310"/>
                  <a:gd name="T53" fmla="*/ 239 h 265"/>
                  <a:gd name="T54" fmla="*/ 106 w 310"/>
                  <a:gd name="T55" fmla="*/ 256 h 265"/>
                  <a:gd name="T56" fmla="*/ 115 w 310"/>
                  <a:gd name="T57" fmla="*/ 256 h 265"/>
                  <a:gd name="T58" fmla="*/ 124 w 310"/>
                  <a:gd name="T59" fmla="*/ 230 h 265"/>
                  <a:gd name="T60" fmla="*/ 132 w 310"/>
                  <a:gd name="T61" fmla="*/ 221 h 265"/>
                  <a:gd name="T62" fmla="*/ 141 w 310"/>
                  <a:gd name="T63" fmla="*/ 194 h 265"/>
                  <a:gd name="T64" fmla="*/ 150 w 310"/>
                  <a:gd name="T65" fmla="*/ 186 h 265"/>
                  <a:gd name="T66" fmla="*/ 168 w 310"/>
                  <a:gd name="T67" fmla="*/ 177 h 265"/>
                  <a:gd name="T68" fmla="*/ 168 w 310"/>
                  <a:gd name="T69" fmla="*/ 194 h 265"/>
                  <a:gd name="T70" fmla="*/ 221 w 310"/>
                  <a:gd name="T71" fmla="*/ 186 h 265"/>
                  <a:gd name="T72" fmla="*/ 221 w 310"/>
                  <a:gd name="T73" fmla="*/ 124 h 265"/>
                  <a:gd name="T74" fmla="*/ 248 w 310"/>
                  <a:gd name="T75" fmla="*/ 97 h 265"/>
                  <a:gd name="T76" fmla="*/ 256 w 310"/>
                  <a:gd name="T77" fmla="*/ 88 h 265"/>
                  <a:gd name="T78" fmla="*/ 265 w 310"/>
                  <a:gd name="T79" fmla="*/ 97 h 265"/>
                  <a:gd name="T80" fmla="*/ 274 w 310"/>
                  <a:gd name="T81" fmla="*/ 97 h 265"/>
                  <a:gd name="T82" fmla="*/ 292 w 310"/>
                  <a:gd name="T83" fmla="*/ 88 h 265"/>
                  <a:gd name="T84" fmla="*/ 283 w 310"/>
                  <a:gd name="T85" fmla="*/ 62 h 265"/>
                  <a:gd name="T86" fmla="*/ 310 w 310"/>
                  <a:gd name="T87" fmla="*/ 44 h 265"/>
                  <a:gd name="T88" fmla="*/ 230 w 310"/>
                  <a:gd name="T89" fmla="*/ 0 h 26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10"/>
                  <a:gd name="T136" fmla="*/ 0 h 265"/>
                  <a:gd name="T137" fmla="*/ 310 w 310"/>
                  <a:gd name="T138" fmla="*/ 265 h 26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10" h="265">
                    <a:moveTo>
                      <a:pt x="221" y="0"/>
                    </a:moveTo>
                    <a:lnTo>
                      <a:pt x="221" y="0"/>
                    </a:lnTo>
                    <a:lnTo>
                      <a:pt x="186" y="9"/>
                    </a:lnTo>
                    <a:lnTo>
                      <a:pt x="186" y="0"/>
                    </a:lnTo>
                    <a:lnTo>
                      <a:pt x="177" y="0"/>
                    </a:lnTo>
                    <a:lnTo>
                      <a:pt x="168" y="9"/>
                    </a:lnTo>
                    <a:lnTo>
                      <a:pt x="150" y="9"/>
                    </a:lnTo>
                    <a:lnTo>
                      <a:pt x="141" y="26"/>
                    </a:lnTo>
                    <a:lnTo>
                      <a:pt x="141" y="17"/>
                    </a:lnTo>
                    <a:lnTo>
                      <a:pt x="132" y="26"/>
                    </a:lnTo>
                    <a:lnTo>
                      <a:pt x="124" y="26"/>
                    </a:lnTo>
                    <a:lnTo>
                      <a:pt x="115" y="0"/>
                    </a:lnTo>
                    <a:lnTo>
                      <a:pt x="106" y="0"/>
                    </a:lnTo>
                    <a:lnTo>
                      <a:pt x="124" y="35"/>
                    </a:lnTo>
                    <a:lnTo>
                      <a:pt x="97" y="44"/>
                    </a:lnTo>
                    <a:lnTo>
                      <a:pt x="79" y="53"/>
                    </a:lnTo>
                    <a:lnTo>
                      <a:pt x="70" y="35"/>
                    </a:lnTo>
                    <a:lnTo>
                      <a:pt x="35" y="53"/>
                    </a:lnTo>
                    <a:lnTo>
                      <a:pt x="26" y="53"/>
                    </a:lnTo>
                    <a:lnTo>
                      <a:pt x="26" y="62"/>
                    </a:lnTo>
                    <a:lnTo>
                      <a:pt x="26" y="71"/>
                    </a:lnTo>
                    <a:lnTo>
                      <a:pt x="17" y="79"/>
                    </a:lnTo>
                    <a:lnTo>
                      <a:pt x="17" y="88"/>
                    </a:lnTo>
                    <a:lnTo>
                      <a:pt x="17" y="97"/>
                    </a:lnTo>
                    <a:lnTo>
                      <a:pt x="8" y="97"/>
                    </a:lnTo>
                    <a:lnTo>
                      <a:pt x="8" y="106"/>
                    </a:lnTo>
                    <a:lnTo>
                      <a:pt x="0" y="106"/>
                    </a:lnTo>
                    <a:lnTo>
                      <a:pt x="8" y="124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9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0" y="186"/>
                    </a:lnTo>
                    <a:lnTo>
                      <a:pt x="17" y="186"/>
                    </a:lnTo>
                    <a:lnTo>
                      <a:pt x="17" y="212"/>
                    </a:lnTo>
                    <a:lnTo>
                      <a:pt x="26" y="212"/>
                    </a:lnTo>
                    <a:lnTo>
                      <a:pt x="26" y="221"/>
                    </a:lnTo>
                    <a:lnTo>
                      <a:pt x="35" y="221"/>
                    </a:lnTo>
                    <a:lnTo>
                      <a:pt x="44" y="221"/>
                    </a:lnTo>
                    <a:lnTo>
                      <a:pt x="53" y="230"/>
                    </a:lnTo>
                    <a:lnTo>
                      <a:pt x="62" y="230"/>
                    </a:lnTo>
                    <a:lnTo>
                      <a:pt x="70" y="230"/>
                    </a:lnTo>
                    <a:lnTo>
                      <a:pt x="79" y="230"/>
                    </a:lnTo>
                    <a:lnTo>
                      <a:pt x="79" y="239"/>
                    </a:lnTo>
                    <a:lnTo>
                      <a:pt x="88" y="239"/>
                    </a:lnTo>
                    <a:lnTo>
                      <a:pt x="97" y="247"/>
                    </a:lnTo>
                    <a:lnTo>
                      <a:pt x="106" y="256"/>
                    </a:lnTo>
                    <a:lnTo>
                      <a:pt x="106" y="265"/>
                    </a:lnTo>
                    <a:lnTo>
                      <a:pt x="115" y="265"/>
                    </a:lnTo>
                    <a:lnTo>
                      <a:pt x="115" y="256"/>
                    </a:lnTo>
                    <a:lnTo>
                      <a:pt x="115" y="247"/>
                    </a:lnTo>
                    <a:lnTo>
                      <a:pt x="124" y="239"/>
                    </a:lnTo>
                    <a:lnTo>
                      <a:pt x="124" y="230"/>
                    </a:lnTo>
                    <a:lnTo>
                      <a:pt x="132" y="221"/>
                    </a:lnTo>
                    <a:lnTo>
                      <a:pt x="141" y="212"/>
                    </a:lnTo>
                    <a:lnTo>
                      <a:pt x="141" y="203"/>
                    </a:lnTo>
                    <a:lnTo>
                      <a:pt x="141" y="194"/>
                    </a:lnTo>
                    <a:lnTo>
                      <a:pt x="150" y="194"/>
                    </a:lnTo>
                    <a:lnTo>
                      <a:pt x="150" y="186"/>
                    </a:lnTo>
                    <a:lnTo>
                      <a:pt x="159" y="177"/>
                    </a:lnTo>
                    <a:lnTo>
                      <a:pt x="168" y="177"/>
                    </a:lnTo>
                    <a:lnTo>
                      <a:pt x="168" y="186"/>
                    </a:lnTo>
                    <a:lnTo>
                      <a:pt x="168" y="194"/>
                    </a:lnTo>
                    <a:lnTo>
                      <a:pt x="221" y="186"/>
                    </a:lnTo>
                    <a:lnTo>
                      <a:pt x="212" y="132"/>
                    </a:lnTo>
                    <a:lnTo>
                      <a:pt x="221" y="124"/>
                    </a:lnTo>
                    <a:lnTo>
                      <a:pt x="248" y="115"/>
                    </a:lnTo>
                    <a:lnTo>
                      <a:pt x="248" y="106"/>
                    </a:lnTo>
                    <a:lnTo>
                      <a:pt x="248" y="97"/>
                    </a:lnTo>
                    <a:lnTo>
                      <a:pt x="248" y="88"/>
                    </a:lnTo>
                    <a:lnTo>
                      <a:pt x="256" y="88"/>
                    </a:lnTo>
                    <a:lnTo>
                      <a:pt x="265" y="88"/>
                    </a:lnTo>
                    <a:lnTo>
                      <a:pt x="265" y="97"/>
                    </a:lnTo>
                    <a:lnTo>
                      <a:pt x="274" y="97"/>
                    </a:lnTo>
                    <a:lnTo>
                      <a:pt x="283" y="106"/>
                    </a:lnTo>
                    <a:lnTo>
                      <a:pt x="292" y="97"/>
                    </a:lnTo>
                    <a:lnTo>
                      <a:pt x="292" y="88"/>
                    </a:lnTo>
                    <a:lnTo>
                      <a:pt x="283" y="79"/>
                    </a:lnTo>
                    <a:lnTo>
                      <a:pt x="283" y="71"/>
                    </a:lnTo>
                    <a:lnTo>
                      <a:pt x="283" y="62"/>
                    </a:lnTo>
                    <a:lnTo>
                      <a:pt x="283" y="53"/>
                    </a:lnTo>
                    <a:lnTo>
                      <a:pt x="310" y="44"/>
                    </a:lnTo>
                    <a:lnTo>
                      <a:pt x="265" y="0"/>
                    </a:lnTo>
                    <a:lnTo>
                      <a:pt x="230" y="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752"/>
              <p:cNvSpPr>
                <a:spLocks/>
              </p:cNvSpPr>
              <p:nvPr/>
            </p:nvSpPr>
            <p:spPr bwMode="auto">
              <a:xfrm>
                <a:off x="4140530" y="4209842"/>
                <a:ext cx="459633" cy="482538"/>
              </a:xfrm>
              <a:custGeom>
                <a:avLst/>
                <a:gdLst>
                  <a:gd name="T0" fmla="*/ 240 w 240"/>
                  <a:gd name="T1" fmla="*/ 97 h 283"/>
                  <a:gd name="T2" fmla="*/ 240 w 240"/>
                  <a:gd name="T3" fmla="*/ 97 h 283"/>
                  <a:gd name="T4" fmla="*/ 222 w 240"/>
                  <a:gd name="T5" fmla="*/ 44 h 283"/>
                  <a:gd name="T6" fmla="*/ 204 w 240"/>
                  <a:gd name="T7" fmla="*/ 35 h 283"/>
                  <a:gd name="T8" fmla="*/ 160 w 240"/>
                  <a:gd name="T9" fmla="*/ 17 h 283"/>
                  <a:gd name="T10" fmla="*/ 125 w 240"/>
                  <a:gd name="T11" fmla="*/ 35 h 283"/>
                  <a:gd name="T12" fmla="*/ 89 w 240"/>
                  <a:gd name="T13" fmla="*/ 44 h 283"/>
                  <a:gd name="T14" fmla="*/ 54 w 240"/>
                  <a:gd name="T15" fmla="*/ 26 h 283"/>
                  <a:gd name="T16" fmla="*/ 36 w 240"/>
                  <a:gd name="T17" fmla="*/ 26 h 283"/>
                  <a:gd name="T18" fmla="*/ 27 w 240"/>
                  <a:gd name="T19" fmla="*/ 17 h 283"/>
                  <a:gd name="T20" fmla="*/ 36 w 240"/>
                  <a:gd name="T21" fmla="*/ 35 h 283"/>
                  <a:gd name="T22" fmla="*/ 45 w 240"/>
                  <a:gd name="T23" fmla="*/ 53 h 283"/>
                  <a:gd name="T24" fmla="*/ 36 w 240"/>
                  <a:gd name="T25" fmla="*/ 79 h 283"/>
                  <a:gd name="T26" fmla="*/ 45 w 240"/>
                  <a:gd name="T27" fmla="*/ 88 h 283"/>
                  <a:gd name="T28" fmla="*/ 54 w 240"/>
                  <a:gd name="T29" fmla="*/ 106 h 283"/>
                  <a:gd name="T30" fmla="*/ 54 w 240"/>
                  <a:gd name="T31" fmla="*/ 123 h 283"/>
                  <a:gd name="T32" fmla="*/ 54 w 240"/>
                  <a:gd name="T33" fmla="*/ 141 h 283"/>
                  <a:gd name="T34" fmla="*/ 36 w 240"/>
                  <a:gd name="T35" fmla="*/ 123 h 283"/>
                  <a:gd name="T36" fmla="*/ 54 w 240"/>
                  <a:gd name="T37" fmla="*/ 176 h 283"/>
                  <a:gd name="T38" fmla="*/ 54 w 240"/>
                  <a:gd name="T39" fmla="*/ 185 h 283"/>
                  <a:gd name="T40" fmla="*/ 45 w 240"/>
                  <a:gd name="T41" fmla="*/ 203 h 283"/>
                  <a:gd name="T42" fmla="*/ 36 w 240"/>
                  <a:gd name="T43" fmla="*/ 203 h 283"/>
                  <a:gd name="T44" fmla="*/ 36 w 240"/>
                  <a:gd name="T45" fmla="*/ 203 h 283"/>
                  <a:gd name="T46" fmla="*/ 27 w 240"/>
                  <a:gd name="T47" fmla="*/ 203 h 283"/>
                  <a:gd name="T48" fmla="*/ 9 w 240"/>
                  <a:gd name="T49" fmla="*/ 194 h 283"/>
                  <a:gd name="T50" fmla="*/ 18 w 240"/>
                  <a:gd name="T51" fmla="*/ 230 h 283"/>
                  <a:gd name="T52" fmla="*/ 18 w 240"/>
                  <a:gd name="T53" fmla="*/ 238 h 283"/>
                  <a:gd name="T54" fmla="*/ 9 w 240"/>
                  <a:gd name="T55" fmla="*/ 256 h 283"/>
                  <a:gd name="T56" fmla="*/ 0 w 240"/>
                  <a:gd name="T57" fmla="*/ 274 h 283"/>
                  <a:gd name="T58" fmla="*/ 18 w 240"/>
                  <a:gd name="T59" fmla="*/ 283 h 283"/>
                  <a:gd name="T60" fmla="*/ 45 w 240"/>
                  <a:gd name="T61" fmla="*/ 283 h 283"/>
                  <a:gd name="T62" fmla="*/ 54 w 240"/>
                  <a:gd name="T63" fmla="*/ 283 h 283"/>
                  <a:gd name="T64" fmla="*/ 62 w 240"/>
                  <a:gd name="T65" fmla="*/ 265 h 283"/>
                  <a:gd name="T66" fmla="*/ 62 w 240"/>
                  <a:gd name="T67" fmla="*/ 265 h 283"/>
                  <a:gd name="T68" fmla="*/ 125 w 240"/>
                  <a:gd name="T69" fmla="*/ 247 h 283"/>
                  <a:gd name="T70" fmla="*/ 133 w 240"/>
                  <a:gd name="T71" fmla="*/ 203 h 283"/>
                  <a:gd name="T72" fmla="*/ 160 w 240"/>
                  <a:gd name="T73" fmla="*/ 168 h 283"/>
                  <a:gd name="T74" fmla="*/ 178 w 240"/>
                  <a:gd name="T75" fmla="*/ 176 h 283"/>
                  <a:gd name="T76" fmla="*/ 187 w 240"/>
                  <a:gd name="T77" fmla="*/ 176 h 283"/>
                  <a:gd name="T78" fmla="*/ 195 w 240"/>
                  <a:gd name="T79" fmla="*/ 176 h 283"/>
                  <a:gd name="T80" fmla="*/ 204 w 240"/>
                  <a:gd name="T81" fmla="*/ 150 h 283"/>
                  <a:gd name="T82" fmla="*/ 204 w 240"/>
                  <a:gd name="T83" fmla="*/ 141 h 283"/>
                  <a:gd name="T84" fmla="*/ 213 w 240"/>
                  <a:gd name="T85" fmla="*/ 123 h 283"/>
                  <a:gd name="T86" fmla="*/ 213 w 240"/>
                  <a:gd name="T87" fmla="*/ 123 h 283"/>
                  <a:gd name="T88" fmla="*/ 231 w 240"/>
                  <a:gd name="T89" fmla="*/ 106 h 283"/>
                  <a:gd name="T90" fmla="*/ 240 w 240"/>
                  <a:gd name="T91" fmla="*/ 97 h 28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0"/>
                  <a:gd name="T139" fmla="*/ 0 h 283"/>
                  <a:gd name="T140" fmla="*/ 240 w 240"/>
                  <a:gd name="T141" fmla="*/ 283 h 28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0" h="283">
                    <a:moveTo>
                      <a:pt x="240" y="97"/>
                    </a:moveTo>
                    <a:lnTo>
                      <a:pt x="240" y="97"/>
                    </a:lnTo>
                    <a:lnTo>
                      <a:pt x="231" y="79"/>
                    </a:lnTo>
                    <a:lnTo>
                      <a:pt x="231" y="61"/>
                    </a:lnTo>
                    <a:lnTo>
                      <a:pt x="222" y="44"/>
                    </a:lnTo>
                    <a:lnTo>
                      <a:pt x="222" y="35"/>
                    </a:lnTo>
                    <a:lnTo>
                      <a:pt x="204" y="35"/>
                    </a:lnTo>
                    <a:lnTo>
                      <a:pt x="187" y="26"/>
                    </a:lnTo>
                    <a:lnTo>
                      <a:pt x="169" y="26"/>
                    </a:lnTo>
                    <a:lnTo>
                      <a:pt x="160" y="17"/>
                    </a:lnTo>
                    <a:lnTo>
                      <a:pt x="160" y="8"/>
                    </a:lnTo>
                    <a:lnTo>
                      <a:pt x="151" y="8"/>
                    </a:lnTo>
                    <a:lnTo>
                      <a:pt x="125" y="35"/>
                    </a:lnTo>
                    <a:lnTo>
                      <a:pt x="125" y="44"/>
                    </a:lnTo>
                    <a:lnTo>
                      <a:pt x="98" y="44"/>
                    </a:lnTo>
                    <a:lnTo>
                      <a:pt x="89" y="44"/>
                    </a:lnTo>
                    <a:lnTo>
                      <a:pt x="80" y="35"/>
                    </a:lnTo>
                    <a:lnTo>
                      <a:pt x="54" y="26"/>
                    </a:lnTo>
                    <a:lnTo>
                      <a:pt x="45" y="26"/>
                    </a:lnTo>
                    <a:lnTo>
                      <a:pt x="36" y="26"/>
                    </a:lnTo>
                    <a:lnTo>
                      <a:pt x="36" y="8"/>
                    </a:lnTo>
                    <a:lnTo>
                      <a:pt x="27" y="0"/>
                    </a:lnTo>
                    <a:lnTo>
                      <a:pt x="27" y="17"/>
                    </a:lnTo>
                    <a:lnTo>
                      <a:pt x="27" y="26"/>
                    </a:lnTo>
                    <a:lnTo>
                      <a:pt x="36" y="26"/>
                    </a:lnTo>
                    <a:lnTo>
                      <a:pt x="36" y="35"/>
                    </a:lnTo>
                    <a:lnTo>
                      <a:pt x="36" y="44"/>
                    </a:lnTo>
                    <a:lnTo>
                      <a:pt x="45" y="53"/>
                    </a:lnTo>
                    <a:lnTo>
                      <a:pt x="36" y="70"/>
                    </a:lnTo>
                    <a:lnTo>
                      <a:pt x="36" y="79"/>
                    </a:lnTo>
                    <a:lnTo>
                      <a:pt x="45" y="79"/>
                    </a:lnTo>
                    <a:lnTo>
                      <a:pt x="45" y="88"/>
                    </a:lnTo>
                    <a:lnTo>
                      <a:pt x="54" y="88"/>
                    </a:lnTo>
                    <a:lnTo>
                      <a:pt x="45" y="106"/>
                    </a:lnTo>
                    <a:lnTo>
                      <a:pt x="54" y="106"/>
                    </a:lnTo>
                    <a:lnTo>
                      <a:pt x="54" y="115"/>
                    </a:lnTo>
                    <a:lnTo>
                      <a:pt x="54" y="123"/>
                    </a:lnTo>
                    <a:lnTo>
                      <a:pt x="54" y="132"/>
                    </a:lnTo>
                    <a:lnTo>
                      <a:pt x="54" y="141"/>
                    </a:lnTo>
                    <a:lnTo>
                      <a:pt x="36" y="115"/>
                    </a:lnTo>
                    <a:lnTo>
                      <a:pt x="36" y="123"/>
                    </a:lnTo>
                    <a:lnTo>
                      <a:pt x="45" y="150"/>
                    </a:lnTo>
                    <a:lnTo>
                      <a:pt x="45" y="159"/>
                    </a:lnTo>
                    <a:lnTo>
                      <a:pt x="54" y="176"/>
                    </a:lnTo>
                    <a:lnTo>
                      <a:pt x="54" y="185"/>
                    </a:lnTo>
                    <a:lnTo>
                      <a:pt x="45" y="185"/>
                    </a:lnTo>
                    <a:lnTo>
                      <a:pt x="45" y="194"/>
                    </a:lnTo>
                    <a:lnTo>
                      <a:pt x="45" y="203"/>
                    </a:lnTo>
                    <a:lnTo>
                      <a:pt x="36" y="203"/>
                    </a:lnTo>
                    <a:lnTo>
                      <a:pt x="36" y="212"/>
                    </a:lnTo>
                    <a:lnTo>
                      <a:pt x="27" y="203"/>
                    </a:lnTo>
                    <a:lnTo>
                      <a:pt x="9" y="194"/>
                    </a:lnTo>
                    <a:lnTo>
                      <a:pt x="27" y="212"/>
                    </a:lnTo>
                    <a:lnTo>
                      <a:pt x="18" y="221"/>
                    </a:lnTo>
                    <a:lnTo>
                      <a:pt x="18" y="230"/>
                    </a:lnTo>
                    <a:lnTo>
                      <a:pt x="18" y="238"/>
                    </a:lnTo>
                    <a:lnTo>
                      <a:pt x="9" y="247"/>
                    </a:lnTo>
                    <a:lnTo>
                      <a:pt x="9" y="256"/>
                    </a:lnTo>
                    <a:lnTo>
                      <a:pt x="9" y="265"/>
                    </a:lnTo>
                    <a:lnTo>
                      <a:pt x="0" y="265"/>
                    </a:lnTo>
                    <a:lnTo>
                      <a:pt x="0" y="274"/>
                    </a:lnTo>
                    <a:lnTo>
                      <a:pt x="18" y="283"/>
                    </a:lnTo>
                    <a:lnTo>
                      <a:pt x="27" y="283"/>
                    </a:lnTo>
                    <a:lnTo>
                      <a:pt x="45" y="283"/>
                    </a:lnTo>
                    <a:lnTo>
                      <a:pt x="54" y="283"/>
                    </a:lnTo>
                    <a:lnTo>
                      <a:pt x="54" y="274"/>
                    </a:lnTo>
                    <a:lnTo>
                      <a:pt x="62" y="265"/>
                    </a:lnTo>
                    <a:lnTo>
                      <a:pt x="89" y="256"/>
                    </a:lnTo>
                    <a:lnTo>
                      <a:pt x="116" y="274"/>
                    </a:lnTo>
                    <a:lnTo>
                      <a:pt x="125" y="247"/>
                    </a:lnTo>
                    <a:lnTo>
                      <a:pt x="133" y="212"/>
                    </a:lnTo>
                    <a:lnTo>
                      <a:pt x="133" y="203"/>
                    </a:lnTo>
                    <a:lnTo>
                      <a:pt x="133" y="176"/>
                    </a:lnTo>
                    <a:lnTo>
                      <a:pt x="142" y="168"/>
                    </a:lnTo>
                    <a:lnTo>
                      <a:pt x="160" y="168"/>
                    </a:lnTo>
                    <a:lnTo>
                      <a:pt x="178" y="176"/>
                    </a:lnTo>
                    <a:lnTo>
                      <a:pt x="187" y="176"/>
                    </a:lnTo>
                    <a:lnTo>
                      <a:pt x="195" y="176"/>
                    </a:lnTo>
                    <a:lnTo>
                      <a:pt x="195" y="168"/>
                    </a:lnTo>
                    <a:lnTo>
                      <a:pt x="204" y="159"/>
                    </a:lnTo>
                    <a:lnTo>
                      <a:pt x="204" y="150"/>
                    </a:lnTo>
                    <a:lnTo>
                      <a:pt x="204" y="141"/>
                    </a:lnTo>
                    <a:lnTo>
                      <a:pt x="213" y="132"/>
                    </a:lnTo>
                    <a:lnTo>
                      <a:pt x="213" y="123"/>
                    </a:lnTo>
                    <a:lnTo>
                      <a:pt x="213" y="115"/>
                    </a:lnTo>
                    <a:lnTo>
                      <a:pt x="222" y="115"/>
                    </a:lnTo>
                    <a:lnTo>
                      <a:pt x="231" y="106"/>
                    </a:lnTo>
                    <a:lnTo>
                      <a:pt x="240" y="97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753"/>
              <p:cNvSpPr>
                <a:spLocks/>
              </p:cNvSpPr>
              <p:nvPr/>
            </p:nvSpPr>
            <p:spPr bwMode="auto">
              <a:xfrm>
                <a:off x="3768993" y="4209842"/>
                <a:ext cx="457718" cy="436500"/>
              </a:xfrm>
              <a:custGeom>
                <a:avLst/>
                <a:gdLst>
                  <a:gd name="T0" fmla="*/ 150 w 239"/>
                  <a:gd name="T1" fmla="*/ 8 h 256"/>
                  <a:gd name="T2" fmla="*/ 141 w 239"/>
                  <a:gd name="T3" fmla="*/ 26 h 256"/>
                  <a:gd name="T4" fmla="*/ 141 w 239"/>
                  <a:gd name="T5" fmla="*/ 35 h 256"/>
                  <a:gd name="T6" fmla="*/ 124 w 239"/>
                  <a:gd name="T7" fmla="*/ 53 h 256"/>
                  <a:gd name="T8" fmla="*/ 124 w 239"/>
                  <a:gd name="T9" fmla="*/ 70 h 256"/>
                  <a:gd name="T10" fmla="*/ 115 w 239"/>
                  <a:gd name="T11" fmla="*/ 79 h 256"/>
                  <a:gd name="T12" fmla="*/ 106 w 239"/>
                  <a:gd name="T13" fmla="*/ 79 h 256"/>
                  <a:gd name="T14" fmla="*/ 97 w 239"/>
                  <a:gd name="T15" fmla="*/ 70 h 256"/>
                  <a:gd name="T16" fmla="*/ 79 w 239"/>
                  <a:gd name="T17" fmla="*/ 53 h 256"/>
                  <a:gd name="T18" fmla="*/ 70 w 239"/>
                  <a:gd name="T19" fmla="*/ 53 h 256"/>
                  <a:gd name="T20" fmla="*/ 53 w 239"/>
                  <a:gd name="T21" fmla="*/ 53 h 256"/>
                  <a:gd name="T22" fmla="*/ 44 w 239"/>
                  <a:gd name="T23" fmla="*/ 44 h 256"/>
                  <a:gd name="T24" fmla="*/ 26 w 239"/>
                  <a:gd name="T25" fmla="*/ 44 h 256"/>
                  <a:gd name="T26" fmla="*/ 26 w 239"/>
                  <a:gd name="T27" fmla="*/ 35 h 256"/>
                  <a:gd name="T28" fmla="*/ 17 w 239"/>
                  <a:gd name="T29" fmla="*/ 35 h 256"/>
                  <a:gd name="T30" fmla="*/ 0 w 239"/>
                  <a:gd name="T31" fmla="*/ 61 h 256"/>
                  <a:gd name="T32" fmla="*/ 26 w 239"/>
                  <a:gd name="T33" fmla="*/ 97 h 256"/>
                  <a:gd name="T34" fmla="*/ 17 w 239"/>
                  <a:gd name="T35" fmla="*/ 106 h 256"/>
                  <a:gd name="T36" fmla="*/ 35 w 239"/>
                  <a:gd name="T37" fmla="*/ 115 h 256"/>
                  <a:gd name="T38" fmla="*/ 53 w 239"/>
                  <a:gd name="T39" fmla="*/ 132 h 256"/>
                  <a:gd name="T40" fmla="*/ 62 w 239"/>
                  <a:gd name="T41" fmla="*/ 141 h 256"/>
                  <a:gd name="T42" fmla="*/ 62 w 239"/>
                  <a:gd name="T43" fmla="*/ 150 h 256"/>
                  <a:gd name="T44" fmla="*/ 124 w 239"/>
                  <a:gd name="T45" fmla="*/ 185 h 256"/>
                  <a:gd name="T46" fmla="*/ 194 w 239"/>
                  <a:gd name="T47" fmla="*/ 256 h 256"/>
                  <a:gd name="T48" fmla="*/ 203 w 239"/>
                  <a:gd name="T49" fmla="*/ 247 h 256"/>
                  <a:gd name="T50" fmla="*/ 203 w 239"/>
                  <a:gd name="T51" fmla="*/ 230 h 256"/>
                  <a:gd name="T52" fmla="*/ 203 w 239"/>
                  <a:gd name="T53" fmla="*/ 230 h 256"/>
                  <a:gd name="T54" fmla="*/ 212 w 239"/>
                  <a:gd name="T55" fmla="*/ 221 h 256"/>
                  <a:gd name="T56" fmla="*/ 186 w 239"/>
                  <a:gd name="T57" fmla="*/ 185 h 256"/>
                  <a:gd name="T58" fmla="*/ 203 w 239"/>
                  <a:gd name="T59" fmla="*/ 194 h 256"/>
                  <a:gd name="T60" fmla="*/ 221 w 239"/>
                  <a:gd name="T61" fmla="*/ 194 h 256"/>
                  <a:gd name="T62" fmla="*/ 221 w 239"/>
                  <a:gd name="T63" fmla="*/ 203 h 256"/>
                  <a:gd name="T64" fmla="*/ 230 w 239"/>
                  <a:gd name="T65" fmla="*/ 203 h 256"/>
                  <a:gd name="T66" fmla="*/ 230 w 239"/>
                  <a:gd name="T67" fmla="*/ 203 h 256"/>
                  <a:gd name="T68" fmla="*/ 230 w 239"/>
                  <a:gd name="T69" fmla="*/ 194 h 256"/>
                  <a:gd name="T70" fmla="*/ 239 w 239"/>
                  <a:gd name="T71" fmla="*/ 185 h 256"/>
                  <a:gd name="T72" fmla="*/ 239 w 239"/>
                  <a:gd name="T73" fmla="*/ 176 h 256"/>
                  <a:gd name="T74" fmla="*/ 239 w 239"/>
                  <a:gd name="T75" fmla="*/ 150 h 256"/>
                  <a:gd name="T76" fmla="*/ 230 w 239"/>
                  <a:gd name="T77" fmla="*/ 141 h 256"/>
                  <a:gd name="T78" fmla="*/ 221 w 239"/>
                  <a:gd name="T79" fmla="*/ 132 h 256"/>
                  <a:gd name="T80" fmla="*/ 221 w 239"/>
                  <a:gd name="T81" fmla="*/ 115 h 256"/>
                  <a:gd name="T82" fmla="*/ 230 w 239"/>
                  <a:gd name="T83" fmla="*/ 115 h 256"/>
                  <a:gd name="T84" fmla="*/ 239 w 239"/>
                  <a:gd name="T85" fmla="*/ 115 h 256"/>
                  <a:gd name="T86" fmla="*/ 239 w 239"/>
                  <a:gd name="T87" fmla="*/ 115 h 256"/>
                  <a:gd name="T88" fmla="*/ 239 w 239"/>
                  <a:gd name="T89" fmla="*/ 106 h 256"/>
                  <a:gd name="T90" fmla="*/ 230 w 239"/>
                  <a:gd name="T91" fmla="*/ 88 h 256"/>
                  <a:gd name="T92" fmla="*/ 230 w 239"/>
                  <a:gd name="T93" fmla="*/ 79 h 256"/>
                  <a:gd name="T94" fmla="*/ 221 w 239"/>
                  <a:gd name="T95" fmla="*/ 70 h 256"/>
                  <a:gd name="T96" fmla="*/ 230 w 239"/>
                  <a:gd name="T97" fmla="*/ 53 h 256"/>
                  <a:gd name="T98" fmla="*/ 221 w 239"/>
                  <a:gd name="T99" fmla="*/ 35 h 256"/>
                  <a:gd name="T100" fmla="*/ 221 w 239"/>
                  <a:gd name="T101" fmla="*/ 26 h 256"/>
                  <a:gd name="T102" fmla="*/ 212 w 239"/>
                  <a:gd name="T103" fmla="*/ 8 h 256"/>
                  <a:gd name="T104" fmla="*/ 168 w 239"/>
                  <a:gd name="T105" fmla="*/ 8 h 256"/>
                  <a:gd name="T106" fmla="*/ 159 w 239"/>
                  <a:gd name="T107" fmla="*/ 0 h 256"/>
                  <a:gd name="T108" fmla="*/ 159 w 239"/>
                  <a:gd name="T109" fmla="*/ 0 h 25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39"/>
                  <a:gd name="T166" fmla="*/ 0 h 256"/>
                  <a:gd name="T167" fmla="*/ 239 w 239"/>
                  <a:gd name="T168" fmla="*/ 256 h 25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39" h="256">
                    <a:moveTo>
                      <a:pt x="150" y="0"/>
                    </a:moveTo>
                    <a:lnTo>
                      <a:pt x="150" y="8"/>
                    </a:lnTo>
                    <a:lnTo>
                      <a:pt x="150" y="17"/>
                    </a:lnTo>
                    <a:lnTo>
                      <a:pt x="141" y="26"/>
                    </a:lnTo>
                    <a:lnTo>
                      <a:pt x="141" y="35"/>
                    </a:lnTo>
                    <a:lnTo>
                      <a:pt x="132" y="44"/>
                    </a:lnTo>
                    <a:lnTo>
                      <a:pt x="124" y="53"/>
                    </a:lnTo>
                    <a:lnTo>
                      <a:pt x="124" y="61"/>
                    </a:lnTo>
                    <a:lnTo>
                      <a:pt x="124" y="70"/>
                    </a:lnTo>
                    <a:lnTo>
                      <a:pt x="115" y="79"/>
                    </a:lnTo>
                    <a:lnTo>
                      <a:pt x="106" y="79"/>
                    </a:lnTo>
                    <a:lnTo>
                      <a:pt x="97" y="70"/>
                    </a:lnTo>
                    <a:lnTo>
                      <a:pt x="88" y="70"/>
                    </a:lnTo>
                    <a:lnTo>
                      <a:pt x="79" y="53"/>
                    </a:lnTo>
                    <a:lnTo>
                      <a:pt x="70" y="53"/>
                    </a:lnTo>
                    <a:lnTo>
                      <a:pt x="62" y="53"/>
                    </a:lnTo>
                    <a:lnTo>
                      <a:pt x="53" y="53"/>
                    </a:lnTo>
                    <a:lnTo>
                      <a:pt x="44" y="53"/>
                    </a:lnTo>
                    <a:lnTo>
                      <a:pt x="44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6" y="35"/>
                    </a:lnTo>
                    <a:lnTo>
                      <a:pt x="17" y="35"/>
                    </a:lnTo>
                    <a:lnTo>
                      <a:pt x="17" y="44"/>
                    </a:lnTo>
                    <a:lnTo>
                      <a:pt x="0" y="61"/>
                    </a:lnTo>
                    <a:lnTo>
                      <a:pt x="0" y="88"/>
                    </a:lnTo>
                    <a:lnTo>
                      <a:pt x="26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15"/>
                    </a:lnTo>
                    <a:lnTo>
                      <a:pt x="35" y="115"/>
                    </a:lnTo>
                    <a:lnTo>
                      <a:pt x="44" y="123"/>
                    </a:lnTo>
                    <a:lnTo>
                      <a:pt x="53" y="132"/>
                    </a:lnTo>
                    <a:lnTo>
                      <a:pt x="53" y="141"/>
                    </a:lnTo>
                    <a:lnTo>
                      <a:pt x="62" y="141"/>
                    </a:lnTo>
                    <a:lnTo>
                      <a:pt x="62" y="150"/>
                    </a:lnTo>
                    <a:lnTo>
                      <a:pt x="106" y="159"/>
                    </a:lnTo>
                    <a:lnTo>
                      <a:pt x="124" y="185"/>
                    </a:lnTo>
                    <a:lnTo>
                      <a:pt x="177" y="247"/>
                    </a:lnTo>
                    <a:lnTo>
                      <a:pt x="194" y="256"/>
                    </a:lnTo>
                    <a:lnTo>
                      <a:pt x="203" y="247"/>
                    </a:lnTo>
                    <a:lnTo>
                      <a:pt x="203" y="238"/>
                    </a:lnTo>
                    <a:lnTo>
                      <a:pt x="203" y="230"/>
                    </a:lnTo>
                    <a:lnTo>
                      <a:pt x="212" y="221"/>
                    </a:lnTo>
                    <a:lnTo>
                      <a:pt x="186" y="185"/>
                    </a:lnTo>
                    <a:lnTo>
                      <a:pt x="194" y="185"/>
                    </a:lnTo>
                    <a:lnTo>
                      <a:pt x="203" y="194"/>
                    </a:lnTo>
                    <a:lnTo>
                      <a:pt x="212" y="194"/>
                    </a:lnTo>
                    <a:lnTo>
                      <a:pt x="221" y="194"/>
                    </a:lnTo>
                    <a:lnTo>
                      <a:pt x="221" y="203"/>
                    </a:lnTo>
                    <a:lnTo>
                      <a:pt x="230" y="203"/>
                    </a:lnTo>
                    <a:lnTo>
                      <a:pt x="230" y="194"/>
                    </a:lnTo>
                    <a:lnTo>
                      <a:pt x="239" y="185"/>
                    </a:lnTo>
                    <a:lnTo>
                      <a:pt x="239" y="176"/>
                    </a:lnTo>
                    <a:lnTo>
                      <a:pt x="230" y="159"/>
                    </a:lnTo>
                    <a:lnTo>
                      <a:pt x="239" y="150"/>
                    </a:lnTo>
                    <a:lnTo>
                      <a:pt x="230" y="141"/>
                    </a:lnTo>
                    <a:lnTo>
                      <a:pt x="230" y="132"/>
                    </a:lnTo>
                    <a:lnTo>
                      <a:pt x="221" y="132"/>
                    </a:lnTo>
                    <a:lnTo>
                      <a:pt x="221" y="123"/>
                    </a:lnTo>
                    <a:lnTo>
                      <a:pt x="221" y="115"/>
                    </a:lnTo>
                    <a:lnTo>
                      <a:pt x="230" y="115"/>
                    </a:lnTo>
                    <a:lnTo>
                      <a:pt x="239" y="115"/>
                    </a:lnTo>
                    <a:lnTo>
                      <a:pt x="239" y="106"/>
                    </a:lnTo>
                    <a:lnTo>
                      <a:pt x="239" y="88"/>
                    </a:lnTo>
                    <a:lnTo>
                      <a:pt x="230" y="88"/>
                    </a:lnTo>
                    <a:lnTo>
                      <a:pt x="230" y="79"/>
                    </a:lnTo>
                    <a:lnTo>
                      <a:pt x="221" y="70"/>
                    </a:lnTo>
                    <a:lnTo>
                      <a:pt x="230" y="53"/>
                    </a:lnTo>
                    <a:lnTo>
                      <a:pt x="230" y="44"/>
                    </a:lnTo>
                    <a:lnTo>
                      <a:pt x="221" y="35"/>
                    </a:lnTo>
                    <a:lnTo>
                      <a:pt x="221" y="26"/>
                    </a:lnTo>
                    <a:lnTo>
                      <a:pt x="212" y="17"/>
                    </a:lnTo>
                    <a:lnTo>
                      <a:pt x="212" y="8"/>
                    </a:lnTo>
                    <a:lnTo>
                      <a:pt x="168" y="17"/>
                    </a:lnTo>
                    <a:lnTo>
                      <a:pt x="168" y="8"/>
                    </a:lnTo>
                    <a:lnTo>
                      <a:pt x="159" y="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754"/>
              <p:cNvSpPr>
                <a:spLocks/>
              </p:cNvSpPr>
              <p:nvPr/>
            </p:nvSpPr>
            <p:spPr bwMode="auto">
              <a:xfrm>
                <a:off x="3326596" y="4269520"/>
                <a:ext cx="543899" cy="376823"/>
              </a:xfrm>
              <a:custGeom>
                <a:avLst/>
                <a:gdLst>
                  <a:gd name="T0" fmla="*/ 62 w 284"/>
                  <a:gd name="T1" fmla="*/ 53 h 221"/>
                  <a:gd name="T2" fmla="*/ 36 w 284"/>
                  <a:gd name="T3" fmla="*/ 35 h 221"/>
                  <a:gd name="T4" fmla="*/ 44 w 284"/>
                  <a:gd name="T5" fmla="*/ 62 h 221"/>
                  <a:gd name="T6" fmla="*/ 27 w 284"/>
                  <a:gd name="T7" fmla="*/ 80 h 221"/>
                  <a:gd name="T8" fmla="*/ 0 w 284"/>
                  <a:gd name="T9" fmla="*/ 88 h 221"/>
                  <a:gd name="T10" fmla="*/ 18 w 284"/>
                  <a:gd name="T11" fmla="*/ 97 h 221"/>
                  <a:gd name="T12" fmla="*/ 18 w 284"/>
                  <a:gd name="T13" fmla="*/ 115 h 221"/>
                  <a:gd name="T14" fmla="*/ 18 w 284"/>
                  <a:gd name="T15" fmla="*/ 133 h 221"/>
                  <a:gd name="T16" fmla="*/ 27 w 284"/>
                  <a:gd name="T17" fmla="*/ 141 h 221"/>
                  <a:gd name="T18" fmla="*/ 27 w 284"/>
                  <a:gd name="T19" fmla="*/ 141 h 221"/>
                  <a:gd name="T20" fmla="*/ 36 w 284"/>
                  <a:gd name="T21" fmla="*/ 150 h 221"/>
                  <a:gd name="T22" fmla="*/ 53 w 284"/>
                  <a:gd name="T23" fmla="*/ 159 h 221"/>
                  <a:gd name="T24" fmla="*/ 106 w 284"/>
                  <a:gd name="T25" fmla="*/ 159 h 221"/>
                  <a:gd name="T26" fmla="*/ 106 w 284"/>
                  <a:gd name="T27" fmla="*/ 168 h 221"/>
                  <a:gd name="T28" fmla="*/ 106 w 284"/>
                  <a:gd name="T29" fmla="*/ 168 h 221"/>
                  <a:gd name="T30" fmla="*/ 106 w 284"/>
                  <a:gd name="T31" fmla="*/ 177 h 221"/>
                  <a:gd name="T32" fmla="*/ 115 w 284"/>
                  <a:gd name="T33" fmla="*/ 186 h 221"/>
                  <a:gd name="T34" fmla="*/ 106 w 284"/>
                  <a:gd name="T35" fmla="*/ 212 h 221"/>
                  <a:gd name="T36" fmla="*/ 124 w 284"/>
                  <a:gd name="T37" fmla="*/ 221 h 221"/>
                  <a:gd name="T38" fmla="*/ 124 w 284"/>
                  <a:gd name="T39" fmla="*/ 221 h 221"/>
                  <a:gd name="T40" fmla="*/ 195 w 284"/>
                  <a:gd name="T41" fmla="*/ 195 h 221"/>
                  <a:gd name="T42" fmla="*/ 231 w 284"/>
                  <a:gd name="T43" fmla="*/ 203 h 221"/>
                  <a:gd name="T44" fmla="*/ 248 w 284"/>
                  <a:gd name="T45" fmla="*/ 186 h 221"/>
                  <a:gd name="T46" fmla="*/ 248 w 284"/>
                  <a:gd name="T47" fmla="*/ 177 h 221"/>
                  <a:gd name="T48" fmla="*/ 257 w 284"/>
                  <a:gd name="T49" fmla="*/ 168 h 221"/>
                  <a:gd name="T50" fmla="*/ 266 w 284"/>
                  <a:gd name="T51" fmla="*/ 150 h 221"/>
                  <a:gd name="T52" fmla="*/ 266 w 284"/>
                  <a:gd name="T53" fmla="*/ 133 h 221"/>
                  <a:gd name="T54" fmla="*/ 284 w 284"/>
                  <a:gd name="T55" fmla="*/ 115 h 221"/>
                  <a:gd name="T56" fmla="*/ 275 w 284"/>
                  <a:gd name="T57" fmla="*/ 97 h 221"/>
                  <a:gd name="T58" fmla="*/ 266 w 284"/>
                  <a:gd name="T59" fmla="*/ 88 h 221"/>
                  <a:gd name="T60" fmla="*/ 257 w 284"/>
                  <a:gd name="T61" fmla="*/ 80 h 221"/>
                  <a:gd name="T62" fmla="*/ 248 w 284"/>
                  <a:gd name="T63" fmla="*/ 71 h 221"/>
                  <a:gd name="T64" fmla="*/ 222 w 284"/>
                  <a:gd name="T65" fmla="*/ 62 h 221"/>
                  <a:gd name="T66" fmla="*/ 239 w 284"/>
                  <a:gd name="T67" fmla="*/ 9 h 221"/>
                  <a:gd name="T68" fmla="*/ 239 w 284"/>
                  <a:gd name="T69" fmla="*/ 0 h 221"/>
                  <a:gd name="T70" fmla="*/ 239 w 284"/>
                  <a:gd name="T71" fmla="*/ 0 h 221"/>
                  <a:gd name="T72" fmla="*/ 231 w 284"/>
                  <a:gd name="T73" fmla="*/ 9 h 221"/>
                  <a:gd name="T74" fmla="*/ 231 w 284"/>
                  <a:gd name="T75" fmla="*/ 9 h 221"/>
                  <a:gd name="T76" fmla="*/ 222 w 284"/>
                  <a:gd name="T77" fmla="*/ 9 h 221"/>
                  <a:gd name="T78" fmla="*/ 213 w 284"/>
                  <a:gd name="T79" fmla="*/ 26 h 221"/>
                  <a:gd name="T80" fmla="*/ 204 w 284"/>
                  <a:gd name="T81" fmla="*/ 26 h 221"/>
                  <a:gd name="T82" fmla="*/ 186 w 284"/>
                  <a:gd name="T83" fmla="*/ 9 h 221"/>
                  <a:gd name="T84" fmla="*/ 177 w 284"/>
                  <a:gd name="T85" fmla="*/ 18 h 221"/>
                  <a:gd name="T86" fmla="*/ 177 w 284"/>
                  <a:gd name="T87" fmla="*/ 26 h 221"/>
                  <a:gd name="T88" fmla="*/ 168 w 284"/>
                  <a:gd name="T89" fmla="*/ 35 h 221"/>
                  <a:gd name="T90" fmla="*/ 168 w 284"/>
                  <a:gd name="T91" fmla="*/ 35 h 221"/>
                  <a:gd name="T92" fmla="*/ 168 w 284"/>
                  <a:gd name="T93" fmla="*/ 44 h 221"/>
                  <a:gd name="T94" fmla="*/ 160 w 284"/>
                  <a:gd name="T95" fmla="*/ 35 h 221"/>
                  <a:gd name="T96" fmla="*/ 160 w 284"/>
                  <a:gd name="T97" fmla="*/ 35 h 221"/>
                  <a:gd name="T98" fmla="*/ 142 w 284"/>
                  <a:gd name="T99" fmla="*/ 26 h 221"/>
                  <a:gd name="T100" fmla="*/ 142 w 284"/>
                  <a:gd name="T101" fmla="*/ 26 h 221"/>
                  <a:gd name="T102" fmla="*/ 142 w 284"/>
                  <a:gd name="T103" fmla="*/ 44 h 221"/>
                  <a:gd name="T104" fmla="*/ 106 w 284"/>
                  <a:gd name="T105" fmla="*/ 53 h 221"/>
                  <a:gd name="T106" fmla="*/ 89 w 284"/>
                  <a:gd name="T107" fmla="*/ 71 h 221"/>
                  <a:gd name="T108" fmla="*/ 71 w 284"/>
                  <a:gd name="T109" fmla="*/ 71 h 22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84"/>
                  <a:gd name="T166" fmla="*/ 0 h 221"/>
                  <a:gd name="T167" fmla="*/ 284 w 284"/>
                  <a:gd name="T168" fmla="*/ 221 h 22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84" h="221">
                    <a:moveTo>
                      <a:pt x="53" y="62"/>
                    </a:moveTo>
                    <a:lnTo>
                      <a:pt x="62" y="53"/>
                    </a:lnTo>
                    <a:lnTo>
                      <a:pt x="36" y="35"/>
                    </a:lnTo>
                    <a:lnTo>
                      <a:pt x="36" y="53"/>
                    </a:lnTo>
                    <a:lnTo>
                      <a:pt x="44" y="62"/>
                    </a:lnTo>
                    <a:lnTo>
                      <a:pt x="36" y="62"/>
                    </a:lnTo>
                    <a:lnTo>
                      <a:pt x="27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18" y="97"/>
                    </a:lnTo>
                    <a:lnTo>
                      <a:pt x="18" y="106"/>
                    </a:lnTo>
                    <a:lnTo>
                      <a:pt x="18" y="115"/>
                    </a:lnTo>
                    <a:lnTo>
                      <a:pt x="18" y="124"/>
                    </a:lnTo>
                    <a:lnTo>
                      <a:pt x="18" y="133"/>
                    </a:lnTo>
                    <a:lnTo>
                      <a:pt x="27" y="141"/>
                    </a:lnTo>
                    <a:lnTo>
                      <a:pt x="36" y="150"/>
                    </a:lnTo>
                    <a:lnTo>
                      <a:pt x="44" y="150"/>
                    </a:lnTo>
                    <a:lnTo>
                      <a:pt x="53" y="159"/>
                    </a:lnTo>
                    <a:lnTo>
                      <a:pt x="106" y="159"/>
                    </a:lnTo>
                    <a:lnTo>
                      <a:pt x="106" y="168"/>
                    </a:lnTo>
                    <a:lnTo>
                      <a:pt x="106" y="177"/>
                    </a:lnTo>
                    <a:lnTo>
                      <a:pt x="115" y="186"/>
                    </a:lnTo>
                    <a:lnTo>
                      <a:pt x="106" y="203"/>
                    </a:lnTo>
                    <a:lnTo>
                      <a:pt x="106" y="212"/>
                    </a:lnTo>
                    <a:lnTo>
                      <a:pt x="115" y="221"/>
                    </a:lnTo>
                    <a:lnTo>
                      <a:pt x="124" y="221"/>
                    </a:lnTo>
                    <a:lnTo>
                      <a:pt x="142" y="221"/>
                    </a:lnTo>
                    <a:lnTo>
                      <a:pt x="195" y="195"/>
                    </a:lnTo>
                    <a:lnTo>
                      <a:pt x="204" y="212"/>
                    </a:lnTo>
                    <a:lnTo>
                      <a:pt x="231" y="203"/>
                    </a:lnTo>
                    <a:lnTo>
                      <a:pt x="239" y="186"/>
                    </a:lnTo>
                    <a:lnTo>
                      <a:pt x="248" y="186"/>
                    </a:lnTo>
                    <a:lnTo>
                      <a:pt x="248" y="177"/>
                    </a:lnTo>
                    <a:lnTo>
                      <a:pt x="257" y="168"/>
                    </a:lnTo>
                    <a:lnTo>
                      <a:pt x="257" y="159"/>
                    </a:lnTo>
                    <a:lnTo>
                      <a:pt x="266" y="150"/>
                    </a:lnTo>
                    <a:lnTo>
                      <a:pt x="266" y="141"/>
                    </a:lnTo>
                    <a:lnTo>
                      <a:pt x="266" y="133"/>
                    </a:lnTo>
                    <a:lnTo>
                      <a:pt x="266" y="115"/>
                    </a:lnTo>
                    <a:lnTo>
                      <a:pt x="284" y="115"/>
                    </a:lnTo>
                    <a:lnTo>
                      <a:pt x="284" y="106"/>
                    </a:lnTo>
                    <a:lnTo>
                      <a:pt x="275" y="97"/>
                    </a:lnTo>
                    <a:lnTo>
                      <a:pt x="266" y="88"/>
                    </a:lnTo>
                    <a:lnTo>
                      <a:pt x="257" y="80"/>
                    </a:lnTo>
                    <a:lnTo>
                      <a:pt x="248" y="71"/>
                    </a:lnTo>
                    <a:lnTo>
                      <a:pt x="248" y="62"/>
                    </a:lnTo>
                    <a:lnTo>
                      <a:pt x="222" y="62"/>
                    </a:lnTo>
                    <a:lnTo>
                      <a:pt x="222" y="26"/>
                    </a:lnTo>
                    <a:lnTo>
                      <a:pt x="239" y="9"/>
                    </a:lnTo>
                    <a:lnTo>
                      <a:pt x="239" y="0"/>
                    </a:lnTo>
                    <a:lnTo>
                      <a:pt x="231" y="0"/>
                    </a:lnTo>
                    <a:lnTo>
                      <a:pt x="231" y="9"/>
                    </a:lnTo>
                    <a:lnTo>
                      <a:pt x="222" y="9"/>
                    </a:lnTo>
                    <a:lnTo>
                      <a:pt x="213" y="9"/>
                    </a:lnTo>
                    <a:lnTo>
                      <a:pt x="213" y="26"/>
                    </a:lnTo>
                    <a:lnTo>
                      <a:pt x="204" y="26"/>
                    </a:lnTo>
                    <a:lnTo>
                      <a:pt x="186" y="9"/>
                    </a:lnTo>
                    <a:lnTo>
                      <a:pt x="186" y="18"/>
                    </a:lnTo>
                    <a:lnTo>
                      <a:pt x="177" y="18"/>
                    </a:lnTo>
                    <a:lnTo>
                      <a:pt x="177" y="26"/>
                    </a:lnTo>
                    <a:lnTo>
                      <a:pt x="177" y="35"/>
                    </a:lnTo>
                    <a:lnTo>
                      <a:pt x="168" y="35"/>
                    </a:lnTo>
                    <a:lnTo>
                      <a:pt x="168" y="44"/>
                    </a:lnTo>
                    <a:lnTo>
                      <a:pt x="160" y="35"/>
                    </a:lnTo>
                    <a:lnTo>
                      <a:pt x="151" y="26"/>
                    </a:lnTo>
                    <a:lnTo>
                      <a:pt x="142" y="26"/>
                    </a:lnTo>
                    <a:lnTo>
                      <a:pt x="142" y="44"/>
                    </a:lnTo>
                    <a:lnTo>
                      <a:pt x="133" y="53"/>
                    </a:lnTo>
                    <a:lnTo>
                      <a:pt x="106" y="53"/>
                    </a:lnTo>
                    <a:lnTo>
                      <a:pt x="98" y="71"/>
                    </a:lnTo>
                    <a:lnTo>
                      <a:pt x="89" y="71"/>
                    </a:lnTo>
                    <a:lnTo>
                      <a:pt x="80" y="62"/>
                    </a:lnTo>
                    <a:lnTo>
                      <a:pt x="71" y="71"/>
                    </a:lnTo>
                    <a:lnTo>
                      <a:pt x="53" y="62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755"/>
              <p:cNvSpPr>
                <a:spLocks/>
              </p:cNvSpPr>
              <p:nvPr/>
            </p:nvSpPr>
            <p:spPr bwMode="auto">
              <a:xfrm>
                <a:off x="5379624" y="3846660"/>
                <a:ext cx="390688" cy="438206"/>
              </a:xfrm>
              <a:custGeom>
                <a:avLst/>
                <a:gdLst>
                  <a:gd name="T0" fmla="*/ 18 w 204"/>
                  <a:gd name="T1" fmla="*/ 89 h 257"/>
                  <a:gd name="T2" fmla="*/ 18 w 204"/>
                  <a:gd name="T3" fmla="*/ 89 h 257"/>
                  <a:gd name="T4" fmla="*/ 18 w 204"/>
                  <a:gd name="T5" fmla="*/ 98 h 257"/>
                  <a:gd name="T6" fmla="*/ 36 w 204"/>
                  <a:gd name="T7" fmla="*/ 115 h 257"/>
                  <a:gd name="T8" fmla="*/ 27 w 204"/>
                  <a:gd name="T9" fmla="*/ 142 h 257"/>
                  <a:gd name="T10" fmla="*/ 18 w 204"/>
                  <a:gd name="T11" fmla="*/ 168 h 257"/>
                  <a:gd name="T12" fmla="*/ 18 w 204"/>
                  <a:gd name="T13" fmla="*/ 177 h 257"/>
                  <a:gd name="T14" fmla="*/ 0 w 204"/>
                  <a:gd name="T15" fmla="*/ 186 h 257"/>
                  <a:gd name="T16" fmla="*/ 27 w 204"/>
                  <a:gd name="T17" fmla="*/ 204 h 257"/>
                  <a:gd name="T18" fmla="*/ 53 w 204"/>
                  <a:gd name="T19" fmla="*/ 221 h 257"/>
                  <a:gd name="T20" fmla="*/ 62 w 204"/>
                  <a:gd name="T21" fmla="*/ 248 h 257"/>
                  <a:gd name="T22" fmla="*/ 62 w 204"/>
                  <a:gd name="T23" fmla="*/ 257 h 257"/>
                  <a:gd name="T24" fmla="*/ 62 w 204"/>
                  <a:gd name="T25" fmla="*/ 257 h 257"/>
                  <a:gd name="T26" fmla="*/ 62 w 204"/>
                  <a:gd name="T27" fmla="*/ 257 h 257"/>
                  <a:gd name="T28" fmla="*/ 89 w 204"/>
                  <a:gd name="T29" fmla="*/ 257 h 257"/>
                  <a:gd name="T30" fmla="*/ 107 w 204"/>
                  <a:gd name="T31" fmla="*/ 257 h 257"/>
                  <a:gd name="T32" fmla="*/ 115 w 204"/>
                  <a:gd name="T33" fmla="*/ 248 h 257"/>
                  <a:gd name="T34" fmla="*/ 124 w 204"/>
                  <a:gd name="T35" fmla="*/ 248 h 257"/>
                  <a:gd name="T36" fmla="*/ 133 w 204"/>
                  <a:gd name="T37" fmla="*/ 239 h 257"/>
                  <a:gd name="T38" fmla="*/ 124 w 204"/>
                  <a:gd name="T39" fmla="*/ 221 h 257"/>
                  <a:gd name="T40" fmla="*/ 124 w 204"/>
                  <a:gd name="T41" fmla="*/ 221 h 257"/>
                  <a:gd name="T42" fmla="*/ 133 w 204"/>
                  <a:gd name="T43" fmla="*/ 213 h 257"/>
                  <a:gd name="T44" fmla="*/ 160 w 204"/>
                  <a:gd name="T45" fmla="*/ 221 h 257"/>
                  <a:gd name="T46" fmla="*/ 160 w 204"/>
                  <a:gd name="T47" fmla="*/ 213 h 257"/>
                  <a:gd name="T48" fmla="*/ 204 w 204"/>
                  <a:gd name="T49" fmla="*/ 151 h 257"/>
                  <a:gd name="T50" fmla="*/ 195 w 204"/>
                  <a:gd name="T51" fmla="*/ 133 h 257"/>
                  <a:gd name="T52" fmla="*/ 186 w 204"/>
                  <a:gd name="T53" fmla="*/ 124 h 257"/>
                  <a:gd name="T54" fmla="*/ 186 w 204"/>
                  <a:gd name="T55" fmla="*/ 115 h 257"/>
                  <a:gd name="T56" fmla="*/ 186 w 204"/>
                  <a:gd name="T57" fmla="*/ 106 h 257"/>
                  <a:gd name="T58" fmla="*/ 178 w 204"/>
                  <a:gd name="T59" fmla="*/ 106 h 257"/>
                  <a:gd name="T60" fmla="*/ 160 w 204"/>
                  <a:gd name="T61" fmla="*/ 106 h 257"/>
                  <a:gd name="T62" fmla="*/ 151 w 204"/>
                  <a:gd name="T63" fmla="*/ 89 h 257"/>
                  <a:gd name="T64" fmla="*/ 142 w 204"/>
                  <a:gd name="T65" fmla="*/ 89 h 257"/>
                  <a:gd name="T66" fmla="*/ 151 w 204"/>
                  <a:gd name="T67" fmla="*/ 44 h 257"/>
                  <a:gd name="T68" fmla="*/ 151 w 204"/>
                  <a:gd name="T69" fmla="*/ 44 h 257"/>
                  <a:gd name="T70" fmla="*/ 151 w 204"/>
                  <a:gd name="T71" fmla="*/ 44 h 257"/>
                  <a:gd name="T72" fmla="*/ 151 w 204"/>
                  <a:gd name="T73" fmla="*/ 44 h 257"/>
                  <a:gd name="T74" fmla="*/ 160 w 204"/>
                  <a:gd name="T75" fmla="*/ 44 h 257"/>
                  <a:gd name="T76" fmla="*/ 160 w 204"/>
                  <a:gd name="T77" fmla="*/ 44 h 257"/>
                  <a:gd name="T78" fmla="*/ 160 w 204"/>
                  <a:gd name="T79" fmla="*/ 44 h 257"/>
                  <a:gd name="T80" fmla="*/ 151 w 204"/>
                  <a:gd name="T81" fmla="*/ 36 h 257"/>
                  <a:gd name="T82" fmla="*/ 151 w 204"/>
                  <a:gd name="T83" fmla="*/ 36 h 257"/>
                  <a:gd name="T84" fmla="*/ 142 w 204"/>
                  <a:gd name="T85" fmla="*/ 27 h 257"/>
                  <a:gd name="T86" fmla="*/ 160 w 204"/>
                  <a:gd name="T87" fmla="*/ 18 h 257"/>
                  <a:gd name="T88" fmla="*/ 169 w 204"/>
                  <a:gd name="T89" fmla="*/ 9 h 257"/>
                  <a:gd name="T90" fmla="*/ 151 w 204"/>
                  <a:gd name="T91" fmla="*/ 9 h 257"/>
                  <a:gd name="T92" fmla="*/ 133 w 204"/>
                  <a:gd name="T93" fmla="*/ 18 h 257"/>
                  <a:gd name="T94" fmla="*/ 133 w 204"/>
                  <a:gd name="T95" fmla="*/ 18 h 257"/>
                  <a:gd name="T96" fmla="*/ 80 w 204"/>
                  <a:gd name="T97" fmla="*/ 44 h 257"/>
                  <a:gd name="T98" fmla="*/ 62 w 204"/>
                  <a:gd name="T99" fmla="*/ 62 h 257"/>
                  <a:gd name="T100" fmla="*/ 36 w 204"/>
                  <a:gd name="T101" fmla="*/ 80 h 257"/>
                  <a:gd name="T102" fmla="*/ 27 w 204"/>
                  <a:gd name="T103" fmla="*/ 80 h 257"/>
                  <a:gd name="T104" fmla="*/ 27 w 204"/>
                  <a:gd name="T105" fmla="*/ 89 h 25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04"/>
                  <a:gd name="T160" fmla="*/ 0 h 257"/>
                  <a:gd name="T161" fmla="*/ 204 w 204"/>
                  <a:gd name="T162" fmla="*/ 257 h 25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04" h="257">
                    <a:moveTo>
                      <a:pt x="27" y="89"/>
                    </a:moveTo>
                    <a:lnTo>
                      <a:pt x="18" y="89"/>
                    </a:lnTo>
                    <a:lnTo>
                      <a:pt x="18" y="98"/>
                    </a:lnTo>
                    <a:lnTo>
                      <a:pt x="36" y="106"/>
                    </a:lnTo>
                    <a:lnTo>
                      <a:pt x="36" y="115"/>
                    </a:lnTo>
                    <a:lnTo>
                      <a:pt x="27" y="133"/>
                    </a:lnTo>
                    <a:lnTo>
                      <a:pt x="27" y="142"/>
                    </a:lnTo>
                    <a:lnTo>
                      <a:pt x="27" y="159"/>
                    </a:lnTo>
                    <a:lnTo>
                      <a:pt x="18" y="168"/>
                    </a:lnTo>
                    <a:lnTo>
                      <a:pt x="18" y="177"/>
                    </a:lnTo>
                    <a:lnTo>
                      <a:pt x="18" y="186"/>
                    </a:lnTo>
                    <a:lnTo>
                      <a:pt x="0" y="186"/>
                    </a:lnTo>
                    <a:lnTo>
                      <a:pt x="0" y="204"/>
                    </a:lnTo>
                    <a:lnTo>
                      <a:pt x="27" y="204"/>
                    </a:lnTo>
                    <a:lnTo>
                      <a:pt x="27" y="221"/>
                    </a:lnTo>
                    <a:lnTo>
                      <a:pt x="53" y="221"/>
                    </a:lnTo>
                    <a:lnTo>
                      <a:pt x="62" y="230"/>
                    </a:lnTo>
                    <a:lnTo>
                      <a:pt x="62" y="248"/>
                    </a:lnTo>
                    <a:lnTo>
                      <a:pt x="62" y="257"/>
                    </a:lnTo>
                    <a:lnTo>
                      <a:pt x="89" y="257"/>
                    </a:lnTo>
                    <a:lnTo>
                      <a:pt x="98" y="257"/>
                    </a:lnTo>
                    <a:lnTo>
                      <a:pt x="107" y="257"/>
                    </a:lnTo>
                    <a:lnTo>
                      <a:pt x="107" y="248"/>
                    </a:lnTo>
                    <a:lnTo>
                      <a:pt x="115" y="248"/>
                    </a:lnTo>
                    <a:lnTo>
                      <a:pt x="124" y="248"/>
                    </a:lnTo>
                    <a:lnTo>
                      <a:pt x="133" y="239"/>
                    </a:lnTo>
                    <a:lnTo>
                      <a:pt x="133" y="230"/>
                    </a:lnTo>
                    <a:lnTo>
                      <a:pt x="124" y="221"/>
                    </a:lnTo>
                    <a:lnTo>
                      <a:pt x="124" y="213"/>
                    </a:lnTo>
                    <a:lnTo>
                      <a:pt x="133" y="213"/>
                    </a:lnTo>
                    <a:lnTo>
                      <a:pt x="151" y="204"/>
                    </a:lnTo>
                    <a:lnTo>
                      <a:pt x="160" y="221"/>
                    </a:lnTo>
                    <a:lnTo>
                      <a:pt x="160" y="213"/>
                    </a:lnTo>
                    <a:lnTo>
                      <a:pt x="204" y="168"/>
                    </a:lnTo>
                    <a:lnTo>
                      <a:pt x="204" y="151"/>
                    </a:lnTo>
                    <a:lnTo>
                      <a:pt x="195" y="142"/>
                    </a:lnTo>
                    <a:lnTo>
                      <a:pt x="195" y="133"/>
                    </a:lnTo>
                    <a:lnTo>
                      <a:pt x="186" y="124"/>
                    </a:lnTo>
                    <a:lnTo>
                      <a:pt x="186" y="115"/>
                    </a:lnTo>
                    <a:lnTo>
                      <a:pt x="186" y="106"/>
                    </a:lnTo>
                    <a:lnTo>
                      <a:pt x="178" y="106"/>
                    </a:lnTo>
                    <a:lnTo>
                      <a:pt x="169" y="124"/>
                    </a:lnTo>
                    <a:lnTo>
                      <a:pt x="160" y="106"/>
                    </a:lnTo>
                    <a:lnTo>
                      <a:pt x="160" y="98"/>
                    </a:lnTo>
                    <a:lnTo>
                      <a:pt x="151" y="89"/>
                    </a:lnTo>
                    <a:lnTo>
                      <a:pt x="142" y="89"/>
                    </a:lnTo>
                    <a:lnTo>
                      <a:pt x="142" y="53"/>
                    </a:lnTo>
                    <a:lnTo>
                      <a:pt x="151" y="44"/>
                    </a:lnTo>
                    <a:lnTo>
                      <a:pt x="160" y="44"/>
                    </a:lnTo>
                    <a:lnTo>
                      <a:pt x="160" y="36"/>
                    </a:lnTo>
                    <a:lnTo>
                      <a:pt x="151" y="36"/>
                    </a:lnTo>
                    <a:lnTo>
                      <a:pt x="142" y="36"/>
                    </a:lnTo>
                    <a:lnTo>
                      <a:pt x="142" y="27"/>
                    </a:lnTo>
                    <a:lnTo>
                      <a:pt x="142" y="18"/>
                    </a:lnTo>
                    <a:lnTo>
                      <a:pt x="160" y="18"/>
                    </a:lnTo>
                    <a:lnTo>
                      <a:pt x="169" y="18"/>
                    </a:lnTo>
                    <a:lnTo>
                      <a:pt x="169" y="9"/>
                    </a:lnTo>
                    <a:lnTo>
                      <a:pt x="160" y="9"/>
                    </a:lnTo>
                    <a:lnTo>
                      <a:pt x="151" y="9"/>
                    </a:lnTo>
                    <a:lnTo>
                      <a:pt x="133" y="18"/>
                    </a:lnTo>
                    <a:lnTo>
                      <a:pt x="107" y="0"/>
                    </a:lnTo>
                    <a:lnTo>
                      <a:pt x="80" y="44"/>
                    </a:lnTo>
                    <a:lnTo>
                      <a:pt x="62" y="62"/>
                    </a:lnTo>
                    <a:lnTo>
                      <a:pt x="53" y="62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9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756"/>
              <p:cNvSpPr>
                <a:spLocks/>
              </p:cNvSpPr>
              <p:nvPr/>
            </p:nvSpPr>
            <p:spPr bwMode="auto">
              <a:xfrm>
                <a:off x="5379624" y="4300211"/>
                <a:ext cx="187684" cy="209725"/>
              </a:xfrm>
              <a:custGeom>
                <a:avLst/>
                <a:gdLst>
                  <a:gd name="T0" fmla="*/ 62 w 98"/>
                  <a:gd name="T1" fmla="*/ 0 h 123"/>
                  <a:gd name="T2" fmla="*/ 62 w 98"/>
                  <a:gd name="T3" fmla="*/ 0 h 123"/>
                  <a:gd name="T4" fmla="*/ 45 w 98"/>
                  <a:gd name="T5" fmla="*/ 0 h 123"/>
                  <a:gd name="T6" fmla="*/ 45 w 98"/>
                  <a:gd name="T7" fmla="*/ 0 h 123"/>
                  <a:gd name="T8" fmla="*/ 27 w 98"/>
                  <a:gd name="T9" fmla="*/ 8 h 123"/>
                  <a:gd name="T10" fmla="*/ 27 w 98"/>
                  <a:gd name="T11" fmla="*/ 8 h 123"/>
                  <a:gd name="T12" fmla="*/ 27 w 98"/>
                  <a:gd name="T13" fmla="*/ 8 h 123"/>
                  <a:gd name="T14" fmla="*/ 27 w 98"/>
                  <a:gd name="T15" fmla="*/ 8 h 123"/>
                  <a:gd name="T16" fmla="*/ 27 w 98"/>
                  <a:gd name="T17" fmla="*/ 8 h 123"/>
                  <a:gd name="T18" fmla="*/ 27 w 98"/>
                  <a:gd name="T19" fmla="*/ 8 h 123"/>
                  <a:gd name="T20" fmla="*/ 27 w 98"/>
                  <a:gd name="T21" fmla="*/ 8 h 123"/>
                  <a:gd name="T22" fmla="*/ 27 w 98"/>
                  <a:gd name="T23" fmla="*/ 8 h 123"/>
                  <a:gd name="T24" fmla="*/ 27 w 98"/>
                  <a:gd name="T25" fmla="*/ 8 h 123"/>
                  <a:gd name="T26" fmla="*/ 18 w 98"/>
                  <a:gd name="T27" fmla="*/ 8 h 123"/>
                  <a:gd name="T28" fmla="*/ 9 w 98"/>
                  <a:gd name="T29" fmla="*/ 26 h 123"/>
                  <a:gd name="T30" fmla="*/ 0 w 98"/>
                  <a:gd name="T31" fmla="*/ 35 h 123"/>
                  <a:gd name="T32" fmla="*/ 9 w 98"/>
                  <a:gd name="T33" fmla="*/ 35 h 123"/>
                  <a:gd name="T34" fmla="*/ 9 w 98"/>
                  <a:gd name="T35" fmla="*/ 44 h 123"/>
                  <a:gd name="T36" fmla="*/ 9 w 98"/>
                  <a:gd name="T37" fmla="*/ 53 h 123"/>
                  <a:gd name="T38" fmla="*/ 9 w 98"/>
                  <a:gd name="T39" fmla="*/ 62 h 123"/>
                  <a:gd name="T40" fmla="*/ 18 w 98"/>
                  <a:gd name="T41" fmla="*/ 62 h 123"/>
                  <a:gd name="T42" fmla="*/ 18 w 98"/>
                  <a:gd name="T43" fmla="*/ 70 h 123"/>
                  <a:gd name="T44" fmla="*/ 18 w 98"/>
                  <a:gd name="T45" fmla="*/ 70 h 123"/>
                  <a:gd name="T46" fmla="*/ 27 w 98"/>
                  <a:gd name="T47" fmla="*/ 79 h 123"/>
                  <a:gd name="T48" fmla="*/ 27 w 98"/>
                  <a:gd name="T49" fmla="*/ 79 h 123"/>
                  <a:gd name="T50" fmla="*/ 36 w 98"/>
                  <a:gd name="T51" fmla="*/ 79 h 123"/>
                  <a:gd name="T52" fmla="*/ 36 w 98"/>
                  <a:gd name="T53" fmla="*/ 88 h 123"/>
                  <a:gd name="T54" fmla="*/ 45 w 98"/>
                  <a:gd name="T55" fmla="*/ 88 h 123"/>
                  <a:gd name="T56" fmla="*/ 36 w 98"/>
                  <a:gd name="T57" fmla="*/ 106 h 123"/>
                  <a:gd name="T58" fmla="*/ 45 w 98"/>
                  <a:gd name="T59" fmla="*/ 123 h 123"/>
                  <a:gd name="T60" fmla="*/ 53 w 98"/>
                  <a:gd name="T61" fmla="*/ 115 h 123"/>
                  <a:gd name="T62" fmla="*/ 71 w 98"/>
                  <a:gd name="T63" fmla="*/ 123 h 123"/>
                  <a:gd name="T64" fmla="*/ 71 w 98"/>
                  <a:gd name="T65" fmla="*/ 115 h 123"/>
                  <a:gd name="T66" fmla="*/ 80 w 98"/>
                  <a:gd name="T67" fmla="*/ 115 h 123"/>
                  <a:gd name="T68" fmla="*/ 98 w 98"/>
                  <a:gd name="T69" fmla="*/ 106 h 123"/>
                  <a:gd name="T70" fmla="*/ 98 w 98"/>
                  <a:gd name="T71" fmla="*/ 106 h 123"/>
                  <a:gd name="T72" fmla="*/ 98 w 98"/>
                  <a:gd name="T73" fmla="*/ 97 h 123"/>
                  <a:gd name="T74" fmla="*/ 89 w 98"/>
                  <a:gd name="T75" fmla="*/ 88 h 123"/>
                  <a:gd name="T76" fmla="*/ 89 w 98"/>
                  <a:gd name="T77" fmla="*/ 79 h 123"/>
                  <a:gd name="T78" fmla="*/ 89 w 98"/>
                  <a:gd name="T79" fmla="*/ 79 h 123"/>
                  <a:gd name="T80" fmla="*/ 80 w 98"/>
                  <a:gd name="T81" fmla="*/ 70 h 123"/>
                  <a:gd name="T82" fmla="*/ 80 w 98"/>
                  <a:gd name="T83" fmla="*/ 70 h 123"/>
                  <a:gd name="T84" fmla="*/ 80 w 98"/>
                  <a:gd name="T85" fmla="*/ 53 h 123"/>
                  <a:gd name="T86" fmla="*/ 80 w 98"/>
                  <a:gd name="T87" fmla="*/ 35 h 123"/>
                  <a:gd name="T88" fmla="*/ 71 w 98"/>
                  <a:gd name="T89" fmla="*/ 35 h 123"/>
                  <a:gd name="T90" fmla="*/ 80 w 98"/>
                  <a:gd name="T91" fmla="*/ 0 h 123"/>
                  <a:gd name="T92" fmla="*/ 62 w 98"/>
                  <a:gd name="T93" fmla="*/ 0 h 123"/>
                  <a:gd name="T94" fmla="*/ 62 w 98"/>
                  <a:gd name="T95" fmla="*/ 0 h 1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98"/>
                  <a:gd name="T145" fmla="*/ 0 h 123"/>
                  <a:gd name="T146" fmla="*/ 98 w 98"/>
                  <a:gd name="T147" fmla="*/ 123 h 1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98" h="123">
                    <a:moveTo>
                      <a:pt x="62" y="0"/>
                    </a:moveTo>
                    <a:lnTo>
                      <a:pt x="62" y="0"/>
                    </a:lnTo>
                    <a:lnTo>
                      <a:pt x="45" y="0"/>
                    </a:lnTo>
                    <a:lnTo>
                      <a:pt x="27" y="8"/>
                    </a:lnTo>
                    <a:lnTo>
                      <a:pt x="18" y="8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9" y="35"/>
                    </a:lnTo>
                    <a:lnTo>
                      <a:pt x="9" y="44"/>
                    </a:lnTo>
                    <a:lnTo>
                      <a:pt x="9" y="53"/>
                    </a:lnTo>
                    <a:lnTo>
                      <a:pt x="9" y="62"/>
                    </a:lnTo>
                    <a:lnTo>
                      <a:pt x="18" y="62"/>
                    </a:lnTo>
                    <a:lnTo>
                      <a:pt x="18" y="70"/>
                    </a:lnTo>
                    <a:lnTo>
                      <a:pt x="27" y="79"/>
                    </a:lnTo>
                    <a:lnTo>
                      <a:pt x="36" y="79"/>
                    </a:lnTo>
                    <a:lnTo>
                      <a:pt x="36" y="88"/>
                    </a:lnTo>
                    <a:lnTo>
                      <a:pt x="45" y="88"/>
                    </a:lnTo>
                    <a:lnTo>
                      <a:pt x="36" y="106"/>
                    </a:lnTo>
                    <a:lnTo>
                      <a:pt x="45" y="123"/>
                    </a:lnTo>
                    <a:lnTo>
                      <a:pt x="53" y="115"/>
                    </a:lnTo>
                    <a:lnTo>
                      <a:pt x="71" y="123"/>
                    </a:lnTo>
                    <a:lnTo>
                      <a:pt x="71" y="115"/>
                    </a:lnTo>
                    <a:lnTo>
                      <a:pt x="80" y="115"/>
                    </a:lnTo>
                    <a:lnTo>
                      <a:pt x="98" y="106"/>
                    </a:lnTo>
                    <a:lnTo>
                      <a:pt x="98" y="97"/>
                    </a:lnTo>
                    <a:lnTo>
                      <a:pt x="89" y="88"/>
                    </a:lnTo>
                    <a:lnTo>
                      <a:pt x="89" y="79"/>
                    </a:lnTo>
                    <a:lnTo>
                      <a:pt x="80" y="70"/>
                    </a:lnTo>
                    <a:lnTo>
                      <a:pt x="80" y="53"/>
                    </a:lnTo>
                    <a:lnTo>
                      <a:pt x="80" y="35"/>
                    </a:lnTo>
                    <a:lnTo>
                      <a:pt x="71" y="35"/>
                    </a:lnTo>
                    <a:lnTo>
                      <a:pt x="80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757"/>
              <p:cNvSpPr>
                <a:spLocks/>
              </p:cNvSpPr>
              <p:nvPr/>
            </p:nvSpPr>
            <p:spPr bwMode="auto">
              <a:xfrm>
                <a:off x="5092353" y="4300211"/>
                <a:ext cx="321743" cy="134701"/>
              </a:xfrm>
              <a:custGeom>
                <a:avLst/>
                <a:gdLst>
                  <a:gd name="T0" fmla="*/ 159 w 168"/>
                  <a:gd name="T1" fmla="*/ 8 h 79"/>
                  <a:gd name="T2" fmla="*/ 159 w 168"/>
                  <a:gd name="T3" fmla="*/ 8 h 79"/>
                  <a:gd name="T4" fmla="*/ 79 w 168"/>
                  <a:gd name="T5" fmla="*/ 8 h 79"/>
                  <a:gd name="T6" fmla="*/ 79 w 168"/>
                  <a:gd name="T7" fmla="*/ 17 h 79"/>
                  <a:gd name="T8" fmla="*/ 71 w 168"/>
                  <a:gd name="T9" fmla="*/ 26 h 79"/>
                  <a:gd name="T10" fmla="*/ 53 w 168"/>
                  <a:gd name="T11" fmla="*/ 8 h 79"/>
                  <a:gd name="T12" fmla="*/ 62 w 168"/>
                  <a:gd name="T13" fmla="*/ 0 h 79"/>
                  <a:gd name="T14" fmla="*/ 62 w 168"/>
                  <a:gd name="T15" fmla="*/ 0 h 79"/>
                  <a:gd name="T16" fmla="*/ 53 w 168"/>
                  <a:gd name="T17" fmla="*/ 0 h 79"/>
                  <a:gd name="T18" fmla="*/ 44 w 168"/>
                  <a:gd name="T19" fmla="*/ 8 h 79"/>
                  <a:gd name="T20" fmla="*/ 35 w 168"/>
                  <a:gd name="T21" fmla="*/ 17 h 79"/>
                  <a:gd name="T22" fmla="*/ 35 w 168"/>
                  <a:gd name="T23" fmla="*/ 26 h 79"/>
                  <a:gd name="T24" fmla="*/ 0 w 168"/>
                  <a:gd name="T25" fmla="*/ 26 h 79"/>
                  <a:gd name="T26" fmla="*/ 0 w 168"/>
                  <a:gd name="T27" fmla="*/ 35 h 79"/>
                  <a:gd name="T28" fmla="*/ 0 w 168"/>
                  <a:gd name="T29" fmla="*/ 44 h 79"/>
                  <a:gd name="T30" fmla="*/ 9 w 168"/>
                  <a:gd name="T31" fmla="*/ 53 h 79"/>
                  <a:gd name="T32" fmla="*/ 0 w 168"/>
                  <a:gd name="T33" fmla="*/ 53 h 79"/>
                  <a:gd name="T34" fmla="*/ 0 w 168"/>
                  <a:gd name="T35" fmla="*/ 53 h 79"/>
                  <a:gd name="T36" fmla="*/ 0 w 168"/>
                  <a:gd name="T37" fmla="*/ 53 h 79"/>
                  <a:gd name="T38" fmla="*/ 0 w 168"/>
                  <a:gd name="T39" fmla="*/ 53 h 79"/>
                  <a:gd name="T40" fmla="*/ 0 w 168"/>
                  <a:gd name="T41" fmla="*/ 53 h 79"/>
                  <a:gd name="T42" fmla="*/ 9 w 168"/>
                  <a:gd name="T43" fmla="*/ 53 h 79"/>
                  <a:gd name="T44" fmla="*/ 9 w 168"/>
                  <a:gd name="T45" fmla="*/ 53 h 79"/>
                  <a:gd name="T46" fmla="*/ 35 w 168"/>
                  <a:gd name="T47" fmla="*/ 79 h 79"/>
                  <a:gd name="T48" fmla="*/ 53 w 168"/>
                  <a:gd name="T49" fmla="*/ 79 h 79"/>
                  <a:gd name="T50" fmla="*/ 53 w 168"/>
                  <a:gd name="T51" fmla="*/ 70 h 79"/>
                  <a:gd name="T52" fmla="*/ 53 w 168"/>
                  <a:gd name="T53" fmla="*/ 62 h 79"/>
                  <a:gd name="T54" fmla="*/ 62 w 168"/>
                  <a:gd name="T55" fmla="*/ 62 h 79"/>
                  <a:gd name="T56" fmla="*/ 71 w 168"/>
                  <a:gd name="T57" fmla="*/ 53 h 79"/>
                  <a:gd name="T58" fmla="*/ 71 w 168"/>
                  <a:gd name="T59" fmla="*/ 44 h 79"/>
                  <a:gd name="T60" fmla="*/ 71 w 168"/>
                  <a:gd name="T61" fmla="*/ 44 h 79"/>
                  <a:gd name="T62" fmla="*/ 71 w 168"/>
                  <a:gd name="T63" fmla="*/ 44 h 79"/>
                  <a:gd name="T64" fmla="*/ 79 w 168"/>
                  <a:gd name="T65" fmla="*/ 35 h 79"/>
                  <a:gd name="T66" fmla="*/ 79 w 168"/>
                  <a:gd name="T67" fmla="*/ 35 h 79"/>
                  <a:gd name="T68" fmla="*/ 71 w 168"/>
                  <a:gd name="T69" fmla="*/ 35 h 79"/>
                  <a:gd name="T70" fmla="*/ 71 w 168"/>
                  <a:gd name="T71" fmla="*/ 26 h 79"/>
                  <a:gd name="T72" fmla="*/ 88 w 168"/>
                  <a:gd name="T73" fmla="*/ 26 h 79"/>
                  <a:gd name="T74" fmla="*/ 88 w 168"/>
                  <a:gd name="T75" fmla="*/ 17 h 79"/>
                  <a:gd name="T76" fmla="*/ 97 w 168"/>
                  <a:gd name="T77" fmla="*/ 17 h 79"/>
                  <a:gd name="T78" fmla="*/ 115 w 168"/>
                  <a:gd name="T79" fmla="*/ 35 h 79"/>
                  <a:gd name="T80" fmla="*/ 141 w 168"/>
                  <a:gd name="T81" fmla="*/ 35 h 79"/>
                  <a:gd name="T82" fmla="*/ 141 w 168"/>
                  <a:gd name="T83" fmla="*/ 35 h 79"/>
                  <a:gd name="T84" fmla="*/ 141 w 168"/>
                  <a:gd name="T85" fmla="*/ 35 h 79"/>
                  <a:gd name="T86" fmla="*/ 168 w 168"/>
                  <a:gd name="T87" fmla="*/ 8 h 79"/>
                  <a:gd name="T88" fmla="*/ 159 w 168"/>
                  <a:gd name="T89" fmla="*/ 8 h 7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68"/>
                  <a:gd name="T136" fmla="*/ 0 h 79"/>
                  <a:gd name="T137" fmla="*/ 168 w 168"/>
                  <a:gd name="T138" fmla="*/ 79 h 7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68" h="79">
                    <a:moveTo>
                      <a:pt x="159" y="8"/>
                    </a:moveTo>
                    <a:lnTo>
                      <a:pt x="159" y="8"/>
                    </a:lnTo>
                    <a:lnTo>
                      <a:pt x="79" y="8"/>
                    </a:lnTo>
                    <a:lnTo>
                      <a:pt x="79" y="17"/>
                    </a:lnTo>
                    <a:lnTo>
                      <a:pt x="71" y="26"/>
                    </a:lnTo>
                    <a:lnTo>
                      <a:pt x="53" y="8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44" y="8"/>
                    </a:lnTo>
                    <a:lnTo>
                      <a:pt x="35" y="17"/>
                    </a:lnTo>
                    <a:lnTo>
                      <a:pt x="35" y="26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0" y="53"/>
                    </a:lnTo>
                    <a:lnTo>
                      <a:pt x="9" y="53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0"/>
                    </a:lnTo>
                    <a:lnTo>
                      <a:pt x="53" y="62"/>
                    </a:lnTo>
                    <a:lnTo>
                      <a:pt x="62" y="62"/>
                    </a:lnTo>
                    <a:lnTo>
                      <a:pt x="71" y="53"/>
                    </a:lnTo>
                    <a:lnTo>
                      <a:pt x="71" y="44"/>
                    </a:lnTo>
                    <a:lnTo>
                      <a:pt x="79" y="35"/>
                    </a:lnTo>
                    <a:lnTo>
                      <a:pt x="71" y="35"/>
                    </a:lnTo>
                    <a:lnTo>
                      <a:pt x="71" y="26"/>
                    </a:lnTo>
                    <a:lnTo>
                      <a:pt x="88" y="26"/>
                    </a:lnTo>
                    <a:lnTo>
                      <a:pt x="88" y="17"/>
                    </a:lnTo>
                    <a:lnTo>
                      <a:pt x="97" y="17"/>
                    </a:lnTo>
                    <a:lnTo>
                      <a:pt x="115" y="35"/>
                    </a:lnTo>
                    <a:lnTo>
                      <a:pt x="141" y="35"/>
                    </a:lnTo>
                    <a:lnTo>
                      <a:pt x="168" y="8"/>
                    </a:lnTo>
                    <a:lnTo>
                      <a:pt x="159" y="8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758"/>
              <p:cNvSpPr>
                <a:spLocks/>
              </p:cNvSpPr>
              <p:nvPr/>
            </p:nvSpPr>
            <p:spPr bwMode="auto">
              <a:xfrm>
                <a:off x="4956379" y="4223483"/>
                <a:ext cx="185768" cy="242121"/>
              </a:xfrm>
              <a:custGeom>
                <a:avLst/>
                <a:gdLst>
                  <a:gd name="T0" fmla="*/ 17 w 97"/>
                  <a:gd name="T1" fmla="*/ 0 h 142"/>
                  <a:gd name="T2" fmla="*/ 17 w 97"/>
                  <a:gd name="T3" fmla="*/ 0 h 142"/>
                  <a:gd name="T4" fmla="*/ 17 w 97"/>
                  <a:gd name="T5" fmla="*/ 0 h 142"/>
                  <a:gd name="T6" fmla="*/ 17 w 97"/>
                  <a:gd name="T7" fmla="*/ 9 h 142"/>
                  <a:gd name="T8" fmla="*/ 9 w 97"/>
                  <a:gd name="T9" fmla="*/ 9 h 142"/>
                  <a:gd name="T10" fmla="*/ 9 w 97"/>
                  <a:gd name="T11" fmla="*/ 9 h 142"/>
                  <a:gd name="T12" fmla="*/ 9 w 97"/>
                  <a:gd name="T13" fmla="*/ 9 h 142"/>
                  <a:gd name="T14" fmla="*/ 9 w 97"/>
                  <a:gd name="T15" fmla="*/ 18 h 142"/>
                  <a:gd name="T16" fmla="*/ 9 w 97"/>
                  <a:gd name="T17" fmla="*/ 18 h 142"/>
                  <a:gd name="T18" fmla="*/ 9 w 97"/>
                  <a:gd name="T19" fmla="*/ 18 h 142"/>
                  <a:gd name="T20" fmla="*/ 0 w 97"/>
                  <a:gd name="T21" fmla="*/ 27 h 142"/>
                  <a:gd name="T22" fmla="*/ 0 w 97"/>
                  <a:gd name="T23" fmla="*/ 27 h 142"/>
                  <a:gd name="T24" fmla="*/ 0 w 97"/>
                  <a:gd name="T25" fmla="*/ 27 h 142"/>
                  <a:gd name="T26" fmla="*/ 0 w 97"/>
                  <a:gd name="T27" fmla="*/ 27 h 142"/>
                  <a:gd name="T28" fmla="*/ 0 w 97"/>
                  <a:gd name="T29" fmla="*/ 36 h 142"/>
                  <a:gd name="T30" fmla="*/ 0 w 97"/>
                  <a:gd name="T31" fmla="*/ 45 h 142"/>
                  <a:gd name="T32" fmla="*/ 9 w 97"/>
                  <a:gd name="T33" fmla="*/ 53 h 142"/>
                  <a:gd name="T34" fmla="*/ 9 w 97"/>
                  <a:gd name="T35" fmla="*/ 62 h 142"/>
                  <a:gd name="T36" fmla="*/ 9 w 97"/>
                  <a:gd name="T37" fmla="*/ 71 h 142"/>
                  <a:gd name="T38" fmla="*/ 17 w 97"/>
                  <a:gd name="T39" fmla="*/ 80 h 142"/>
                  <a:gd name="T40" fmla="*/ 17 w 97"/>
                  <a:gd name="T41" fmla="*/ 80 h 142"/>
                  <a:gd name="T42" fmla="*/ 17 w 97"/>
                  <a:gd name="T43" fmla="*/ 89 h 142"/>
                  <a:gd name="T44" fmla="*/ 9 w 97"/>
                  <a:gd name="T45" fmla="*/ 133 h 142"/>
                  <a:gd name="T46" fmla="*/ 17 w 97"/>
                  <a:gd name="T47" fmla="*/ 133 h 142"/>
                  <a:gd name="T48" fmla="*/ 17 w 97"/>
                  <a:gd name="T49" fmla="*/ 133 h 142"/>
                  <a:gd name="T50" fmla="*/ 17 w 97"/>
                  <a:gd name="T51" fmla="*/ 124 h 142"/>
                  <a:gd name="T52" fmla="*/ 26 w 97"/>
                  <a:gd name="T53" fmla="*/ 124 h 142"/>
                  <a:gd name="T54" fmla="*/ 44 w 97"/>
                  <a:gd name="T55" fmla="*/ 124 h 142"/>
                  <a:gd name="T56" fmla="*/ 53 w 97"/>
                  <a:gd name="T57" fmla="*/ 142 h 142"/>
                  <a:gd name="T58" fmla="*/ 53 w 97"/>
                  <a:gd name="T59" fmla="*/ 142 h 142"/>
                  <a:gd name="T60" fmla="*/ 53 w 97"/>
                  <a:gd name="T61" fmla="*/ 142 h 142"/>
                  <a:gd name="T62" fmla="*/ 88 w 97"/>
                  <a:gd name="T63" fmla="*/ 142 h 142"/>
                  <a:gd name="T64" fmla="*/ 88 w 97"/>
                  <a:gd name="T65" fmla="*/ 142 h 142"/>
                  <a:gd name="T66" fmla="*/ 88 w 97"/>
                  <a:gd name="T67" fmla="*/ 142 h 142"/>
                  <a:gd name="T68" fmla="*/ 88 w 97"/>
                  <a:gd name="T69" fmla="*/ 133 h 142"/>
                  <a:gd name="T70" fmla="*/ 97 w 97"/>
                  <a:gd name="T71" fmla="*/ 133 h 142"/>
                  <a:gd name="T72" fmla="*/ 97 w 97"/>
                  <a:gd name="T73" fmla="*/ 133 h 142"/>
                  <a:gd name="T74" fmla="*/ 80 w 97"/>
                  <a:gd name="T75" fmla="*/ 107 h 142"/>
                  <a:gd name="T76" fmla="*/ 80 w 97"/>
                  <a:gd name="T77" fmla="*/ 107 h 142"/>
                  <a:gd name="T78" fmla="*/ 80 w 97"/>
                  <a:gd name="T79" fmla="*/ 107 h 142"/>
                  <a:gd name="T80" fmla="*/ 71 w 97"/>
                  <a:gd name="T81" fmla="*/ 107 h 142"/>
                  <a:gd name="T82" fmla="*/ 71 w 97"/>
                  <a:gd name="T83" fmla="*/ 107 h 142"/>
                  <a:gd name="T84" fmla="*/ 71 w 97"/>
                  <a:gd name="T85" fmla="*/ 107 h 142"/>
                  <a:gd name="T86" fmla="*/ 62 w 97"/>
                  <a:gd name="T87" fmla="*/ 107 h 142"/>
                  <a:gd name="T88" fmla="*/ 62 w 97"/>
                  <a:gd name="T89" fmla="*/ 107 h 142"/>
                  <a:gd name="T90" fmla="*/ 62 w 97"/>
                  <a:gd name="T91" fmla="*/ 107 h 142"/>
                  <a:gd name="T92" fmla="*/ 62 w 97"/>
                  <a:gd name="T93" fmla="*/ 98 h 142"/>
                  <a:gd name="T94" fmla="*/ 62 w 97"/>
                  <a:gd name="T95" fmla="*/ 89 h 142"/>
                  <a:gd name="T96" fmla="*/ 62 w 97"/>
                  <a:gd name="T97" fmla="*/ 89 h 142"/>
                  <a:gd name="T98" fmla="*/ 62 w 97"/>
                  <a:gd name="T99" fmla="*/ 89 h 142"/>
                  <a:gd name="T100" fmla="*/ 62 w 97"/>
                  <a:gd name="T101" fmla="*/ 89 h 142"/>
                  <a:gd name="T102" fmla="*/ 71 w 97"/>
                  <a:gd name="T103" fmla="*/ 80 h 142"/>
                  <a:gd name="T104" fmla="*/ 71 w 97"/>
                  <a:gd name="T105" fmla="*/ 71 h 142"/>
                  <a:gd name="T106" fmla="*/ 62 w 97"/>
                  <a:gd name="T107" fmla="*/ 71 h 142"/>
                  <a:gd name="T108" fmla="*/ 62 w 97"/>
                  <a:gd name="T109" fmla="*/ 62 h 142"/>
                  <a:gd name="T110" fmla="*/ 62 w 97"/>
                  <a:gd name="T111" fmla="*/ 62 h 142"/>
                  <a:gd name="T112" fmla="*/ 62 w 97"/>
                  <a:gd name="T113" fmla="*/ 53 h 142"/>
                  <a:gd name="T114" fmla="*/ 62 w 97"/>
                  <a:gd name="T115" fmla="*/ 53 h 142"/>
                  <a:gd name="T116" fmla="*/ 62 w 97"/>
                  <a:gd name="T117" fmla="*/ 53 h 142"/>
                  <a:gd name="T118" fmla="*/ 53 w 97"/>
                  <a:gd name="T119" fmla="*/ 53 h 142"/>
                  <a:gd name="T120" fmla="*/ 17 w 97"/>
                  <a:gd name="T121" fmla="*/ 0 h 14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97"/>
                  <a:gd name="T184" fmla="*/ 0 h 142"/>
                  <a:gd name="T185" fmla="*/ 97 w 97"/>
                  <a:gd name="T186" fmla="*/ 142 h 14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97" h="142">
                    <a:moveTo>
                      <a:pt x="17" y="0"/>
                    </a:moveTo>
                    <a:lnTo>
                      <a:pt x="17" y="0"/>
                    </a:lnTo>
                    <a:lnTo>
                      <a:pt x="17" y="9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45"/>
                    </a:lnTo>
                    <a:lnTo>
                      <a:pt x="9" y="53"/>
                    </a:lnTo>
                    <a:lnTo>
                      <a:pt x="9" y="62"/>
                    </a:lnTo>
                    <a:lnTo>
                      <a:pt x="9" y="71"/>
                    </a:lnTo>
                    <a:lnTo>
                      <a:pt x="17" y="80"/>
                    </a:lnTo>
                    <a:lnTo>
                      <a:pt x="17" y="89"/>
                    </a:lnTo>
                    <a:lnTo>
                      <a:pt x="9" y="133"/>
                    </a:lnTo>
                    <a:lnTo>
                      <a:pt x="17" y="133"/>
                    </a:lnTo>
                    <a:lnTo>
                      <a:pt x="17" y="124"/>
                    </a:lnTo>
                    <a:lnTo>
                      <a:pt x="26" y="124"/>
                    </a:lnTo>
                    <a:lnTo>
                      <a:pt x="44" y="124"/>
                    </a:lnTo>
                    <a:lnTo>
                      <a:pt x="53" y="142"/>
                    </a:lnTo>
                    <a:lnTo>
                      <a:pt x="88" y="142"/>
                    </a:lnTo>
                    <a:lnTo>
                      <a:pt x="88" y="133"/>
                    </a:lnTo>
                    <a:lnTo>
                      <a:pt x="97" y="133"/>
                    </a:lnTo>
                    <a:lnTo>
                      <a:pt x="80" y="107"/>
                    </a:lnTo>
                    <a:lnTo>
                      <a:pt x="71" y="107"/>
                    </a:lnTo>
                    <a:lnTo>
                      <a:pt x="62" y="107"/>
                    </a:lnTo>
                    <a:lnTo>
                      <a:pt x="62" y="98"/>
                    </a:lnTo>
                    <a:lnTo>
                      <a:pt x="62" y="89"/>
                    </a:lnTo>
                    <a:lnTo>
                      <a:pt x="71" y="80"/>
                    </a:lnTo>
                    <a:lnTo>
                      <a:pt x="71" y="71"/>
                    </a:lnTo>
                    <a:lnTo>
                      <a:pt x="62" y="71"/>
                    </a:lnTo>
                    <a:lnTo>
                      <a:pt x="62" y="62"/>
                    </a:lnTo>
                    <a:lnTo>
                      <a:pt x="62" y="53"/>
                    </a:lnTo>
                    <a:lnTo>
                      <a:pt x="53" y="5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759"/>
              <p:cNvSpPr>
                <a:spLocks/>
              </p:cNvSpPr>
              <p:nvPr/>
            </p:nvSpPr>
            <p:spPr bwMode="auto">
              <a:xfrm>
                <a:off x="5142147" y="4344543"/>
                <a:ext cx="306422" cy="271108"/>
              </a:xfrm>
              <a:custGeom>
                <a:avLst/>
                <a:gdLst>
                  <a:gd name="T0" fmla="*/ 115 w 160"/>
                  <a:gd name="T1" fmla="*/ 18 h 159"/>
                  <a:gd name="T2" fmla="*/ 115 w 160"/>
                  <a:gd name="T3" fmla="*/ 18 h 159"/>
                  <a:gd name="T4" fmla="*/ 71 w 160"/>
                  <a:gd name="T5" fmla="*/ 0 h 159"/>
                  <a:gd name="T6" fmla="*/ 53 w 160"/>
                  <a:gd name="T7" fmla="*/ 0 h 159"/>
                  <a:gd name="T8" fmla="*/ 62 w 160"/>
                  <a:gd name="T9" fmla="*/ 9 h 159"/>
                  <a:gd name="T10" fmla="*/ 53 w 160"/>
                  <a:gd name="T11" fmla="*/ 27 h 159"/>
                  <a:gd name="T12" fmla="*/ 45 w 160"/>
                  <a:gd name="T13" fmla="*/ 36 h 159"/>
                  <a:gd name="T14" fmla="*/ 36 w 160"/>
                  <a:gd name="T15" fmla="*/ 44 h 159"/>
                  <a:gd name="T16" fmla="*/ 27 w 160"/>
                  <a:gd name="T17" fmla="*/ 53 h 159"/>
                  <a:gd name="T18" fmla="*/ 27 w 160"/>
                  <a:gd name="T19" fmla="*/ 62 h 159"/>
                  <a:gd name="T20" fmla="*/ 18 w 160"/>
                  <a:gd name="T21" fmla="*/ 62 h 159"/>
                  <a:gd name="T22" fmla="*/ 9 w 160"/>
                  <a:gd name="T23" fmla="*/ 62 h 159"/>
                  <a:gd name="T24" fmla="*/ 9 w 160"/>
                  <a:gd name="T25" fmla="*/ 62 h 159"/>
                  <a:gd name="T26" fmla="*/ 9 w 160"/>
                  <a:gd name="T27" fmla="*/ 62 h 159"/>
                  <a:gd name="T28" fmla="*/ 0 w 160"/>
                  <a:gd name="T29" fmla="*/ 71 h 159"/>
                  <a:gd name="T30" fmla="*/ 9 w 160"/>
                  <a:gd name="T31" fmla="*/ 71 h 159"/>
                  <a:gd name="T32" fmla="*/ 18 w 160"/>
                  <a:gd name="T33" fmla="*/ 89 h 159"/>
                  <a:gd name="T34" fmla="*/ 36 w 160"/>
                  <a:gd name="T35" fmla="*/ 97 h 159"/>
                  <a:gd name="T36" fmla="*/ 45 w 160"/>
                  <a:gd name="T37" fmla="*/ 97 h 159"/>
                  <a:gd name="T38" fmla="*/ 53 w 160"/>
                  <a:gd name="T39" fmla="*/ 106 h 159"/>
                  <a:gd name="T40" fmla="*/ 45 w 160"/>
                  <a:gd name="T41" fmla="*/ 115 h 159"/>
                  <a:gd name="T42" fmla="*/ 53 w 160"/>
                  <a:gd name="T43" fmla="*/ 115 h 159"/>
                  <a:gd name="T44" fmla="*/ 53 w 160"/>
                  <a:gd name="T45" fmla="*/ 124 h 159"/>
                  <a:gd name="T46" fmla="*/ 53 w 160"/>
                  <a:gd name="T47" fmla="*/ 124 h 159"/>
                  <a:gd name="T48" fmla="*/ 53 w 160"/>
                  <a:gd name="T49" fmla="*/ 133 h 159"/>
                  <a:gd name="T50" fmla="*/ 62 w 160"/>
                  <a:gd name="T51" fmla="*/ 133 h 159"/>
                  <a:gd name="T52" fmla="*/ 62 w 160"/>
                  <a:gd name="T53" fmla="*/ 133 h 159"/>
                  <a:gd name="T54" fmla="*/ 71 w 160"/>
                  <a:gd name="T55" fmla="*/ 133 h 159"/>
                  <a:gd name="T56" fmla="*/ 80 w 160"/>
                  <a:gd name="T57" fmla="*/ 133 h 159"/>
                  <a:gd name="T58" fmla="*/ 98 w 160"/>
                  <a:gd name="T59" fmla="*/ 124 h 159"/>
                  <a:gd name="T60" fmla="*/ 107 w 160"/>
                  <a:gd name="T61" fmla="*/ 133 h 159"/>
                  <a:gd name="T62" fmla="*/ 115 w 160"/>
                  <a:gd name="T63" fmla="*/ 151 h 159"/>
                  <a:gd name="T64" fmla="*/ 124 w 160"/>
                  <a:gd name="T65" fmla="*/ 142 h 159"/>
                  <a:gd name="T66" fmla="*/ 124 w 160"/>
                  <a:gd name="T67" fmla="*/ 142 h 159"/>
                  <a:gd name="T68" fmla="*/ 124 w 160"/>
                  <a:gd name="T69" fmla="*/ 142 h 159"/>
                  <a:gd name="T70" fmla="*/ 124 w 160"/>
                  <a:gd name="T71" fmla="*/ 142 h 159"/>
                  <a:gd name="T72" fmla="*/ 133 w 160"/>
                  <a:gd name="T73" fmla="*/ 133 h 159"/>
                  <a:gd name="T74" fmla="*/ 151 w 160"/>
                  <a:gd name="T75" fmla="*/ 159 h 159"/>
                  <a:gd name="T76" fmla="*/ 151 w 160"/>
                  <a:gd name="T77" fmla="*/ 159 h 159"/>
                  <a:gd name="T78" fmla="*/ 160 w 160"/>
                  <a:gd name="T79" fmla="*/ 159 h 159"/>
                  <a:gd name="T80" fmla="*/ 160 w 160"/>
                  <a:gd name="T81" fmla="*/ 151 h 159"/>
                  <a:gd name="T82" fmla="*/ 160 w 160"/>
                  <a:gd name="T83" fmla="*/ 142 h 159"/>
                  <a:gd name="T84" fmla="*/ 151 w 160"/>
                  <a:gd name="T85" fmla="*/ 142 h 159"/>
                  <a:gd name="T86" fmla="*/ 160 w 160"/>
                  <a:gd name="T87" fmla="*/ 133 h 159"/>
                  <a:gd name="T88" fmla="*/ 160 w 160"/>
                  <a:gd name="T89" fmla="*/ 133 h 159"/>
                  <a:gd name="T90" fmla="*/ 160 w 160"/>
                  <a:gd name="T91" fmla="*/ 124 h 159"/>
                  <a:gd name="T92" fmla="*/ 160 w 160"/>
                  <a:gd name="T93" fmla="*/ 106 h 159"/>
                  <a:gd name="T94" fmla="*/ 160 w 160"/>
                  <a:gd name="T95" fmla="*/ 80 h 159"/>
                  <a:gd name="T96" fmla="*/ 160 w 160"/>
                  <a:gd name="T97" fmla="*/ 62 h 159"/>
                  <a:gd name="T98" fmla="*/ 142 w 160"/>
                  <a:gd name="T99" fmla="*/ 62 h 159"/>
                  <a:gd name="T100" fmla="*/ 133 w 160"/>
                  <a:gd name="T101" fmla="*/ 44 h 159"/>
                  <a:gd name="T102" fmla="*/ 133 w 160"/>
                  <a:gd name="T103" fmla="*/ 27 h 159"/>
                  <a:gd name="T104" fmla="*/ 124 w 160"/>
                  <a:gd name="T105" fmla="*/ 27 h 159"/>
                  <a:gd name="T106" fmla="*/ 124 w 160"/>
                  <a:gd name="T107" fmla="*/ 18 h 159"/>
                  <a:gd name="T108" fmla="*/ 124 w 160"/>
                  <a:gd name="T109" fmla="*/ 18 h 159"/>
                  <a:gd name="T110" fmla="*/ 124 w 160"/>
                  <a:gd name="T111" fmla="*/ 18 h 15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60"/>
                  <a:gd name="T169" fmla="*/ 0 h 159"/>
                  <a:gd name="T170" fmla="*/ 160 w 160"/>
                  <a:gd name="T171" fmla="*/ 159 h 15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60" h="159">
                    <a:moveTo>
                      <a:pt x="124" y="18"/>
                    </a:moveTo>
                    <a:lnTo>
                      <a:pt x="115" y="18"/>
                    </a:lnTo>
                    <a:lnTo>
                      <a:pt x="89" y="9"/>
                    </a:lnTo>
                    <a:lnTo>
                      <a:pt x="71" y="0"/>
                    </a:lnTo>
                    <a:lnTo>
                      <a:pt x="53" y="0"/>
                    </a:lnTo>
                    <a:lnTo>
                      <a:pt x="53" y="9"/>
                    </a:lnTo>
                    <a:lnTo>
                      <a:pt x="62" y="9"/>
                    </a:lnTo>
                    <a:lnTo>
                      <a:pt x="62" y="18"/>
                    </a:lnTo>
                    <a:lnTo>
                      <a:pt x="53" y="27"/>
                    </a:lnTo>
                    <a:lnTo>
                      <a:pt x="45" y="27"/>
                    </a:lnTo>
                    <a:lnTo>
                      <a:pt x="45" y="36"/>
                    </a:lnTo>
                    <a:lnTo>
                      <a:pt x="36" y="44"/>
                    </a:lnTo>
                    <a:lnTo>
                      <a:pt x="36" y="53"/>
                    </a:lnTo>
                    <a:lnTo>
                      <a:pt x="27" y="53"/>
                    </a:lnTo>
                    <a:lnTo>
                      <a:pt x="27" y="62"/>
                    </a:lnTo>
                    <a:lnTo>
                      <a:pt x="18" y="62"/>
                    </a:lnTo>
                    <a:lnTo>
                      <a:pt x="9" y="62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9" y="71"/>
                    </a:lnTo>
                    <a:lnTo>
                      <a:pt x="18" y="89"/>
                    </a:lnTo>
                    <a:lnTo>
                      <a:pt x="27" y="89"/>
                    </a:lnTo>
                    <a:lnTo>
                      <a:pt x="36" y="97"/>
                    </a:lnTo>
                    <a:lnTo>
                      <a:pt x="45" y="97"/>
                    </a:lnTo>
                    <a:lnTo>
                      <a:pt x="45" y="106"/>
                    </a:lnTo>
                    <a:lnTo>
                      <a:pt x="53" y="106"/>
                    </a:lnTo>
                    <a:lnTo>
                      <a:pt x="45" y="115"/>
                    </a:lnTo>
                    <a:lnTo>
                      <a:pt x="53" y="124"/>
                    </a:lnTo>
                    <a:lnTo>
                      <a:pt x="53" y="115"/>
                    </a:lnTo>
                    <a:lnTo>
                      <a:pt x="53" y="124"/>
                    </a:lnTo>
                    <a:lnTo>
                      <a:pt x="53" y="133"/>
                    </a:lnTo>
                    <a:lnTo>
                      <a:pt x="62" y="133"/>
                    </a:lnTo>
                    <a:lnTo>
                      <a:pt x="71" y="133"/>
                    </a:lnTo>
                    <a:lnTo>
                      <a:pt x="80" y="133"/>
                    </a:lnTo>
                    <a:lnTo>
                      <a:pt x="89" y="124"/>
                    </a:lnTo>
                    <a:lnTo>
                      <a:pt x="98" y="124"/>
                    </a:lnTo>
                    <a:lnTo>
                      <a:pt x="107" y="133"/>
                    </a:lnTo>
                    <a:lnTo>
                      <a:pt x="115" y="133"/>
                    </a:lnTo>
                    <a:lnTo>
                      <a:pt x="115" y="151"/>
                    </a:lnTo>
                    <a:lnTo>
                      <a:pt x="124" y="151"/>
                    </a:lnTo>
                    <a:lnTo>
                      <a:pt x="124" y="142"/>
                    </a:lnTo>
                    <a:lnTo>
                      <a:pt x="133" y="133"/>
                    </a:lnTo>
                    <a:lnTo>
                      <a:pt x="142" y="142"/>
                    </a:lnTo>
                    <a:lnTo>
                      <a:pt x="151" y="159"/>
                    </a:lnTo>
                    <a:lnTo>
                      <a:pt x="160" y="159"/>
                    </a:lnTo>
                    <a:lnTo>
                      <a:pt x="160" y="151"/>
                    </a:lnTo>
                    <a:lnTo>
                      <a:pt x="160" y="142"/>
                    </a:lnTo>
                    <a:lnTo>
                      <a:pt x="151" y="142"/>
                    </a:lnTo>
                    <a:lnTo>
                      <a:pt x="160" y="133"/>
                    </a:lnTo>
                    <a:lnTo>
                      <a:pt x="160" y="124"/>
                    </a:lnTo>
                    <a:lnTo>
                      <a:pt x="160" y="106"/>
                    </a:lnTo>
                    <a:lnTo>
                      <a:pt x="160" y="80"/>
                    </a:lnTo>
                    <a:lnTo>
                      <a:pt x="160" y="71"/>
                    </a:lnTo>
                    <a:lnTo>
                      <a:pt x="160" y="62"/>
                    </a:lnTo>
                    <a:lnTo>
                      <a:pt x="142" y="62"/>
                    </a:lnTo>
                    <a:lnTo>
                      <a:pt x="142" y="53"/>
                    </a:lnTo>
                    <a:lnTo>
                      <a:pt x="133" y="44"/>
                    </a:lnTo>
                    <a:lnTo>
                      <a:pt x="133" y="36"/>
                    </a:lnTo>
                    <a:lnTo>
                      <a:pt x="133" y="27"/>
                    </a:lnTo>
                    <a:lnTo>
                      <a:pt x="124" y="27"/>
                    </a:lnTo>
                    <a:lnTo>
                      <a:pt x="124" y="18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760"/>
              <p:cNvSpPr>
                <a:spLocks/>
              </p:cNvSpPr>
              <p:nvPr/>
            </p:nvSpPr>
            <p:spPr bwMode="auto">
              <a:xfrm>
                <a:off x="5040645" y="4480950"/>
                <a:ext cx="187684" cy="121061"/>
              </a:xfrm>
              <a:custGeom>
                <a:avLst/>
                <a:gdLst>
                  <a:gd name="T0" fmla="*/ 53 w 98"/>
                  <a:gd name="T1" fmla="*/ 0 h 71"/>
                  <a:gd name="T2" fmla="*/ 53 w 98"/>
                  <a:gd name="T3" fmla="*/ 0 h 71"/>
                  <a:gd name="T4" fmla="*/ 53 w 98"/>
                  <a:gd name="T5" fmla="*/ 0 h 71"/>
                  <a:gd name="T6" fmla="*/ 53 w 98"/>
                  <a:gd name="T7" fmla="*/ 0 h 71"/>
                  <a:gd name="T8" fmla="*/ 44 w 98"/>
                  <a:gd name="T9" fmla="*/ 0 h 71"/>
                  <a:gd name="T10" fmla="*/ 44 w 98"/>
                  <a:gd name="T11" fmla="*/ 0 h 71"/>
                  <a:gd name="T12" fmla="*/ 44 w 98"/>
                  <a:gd name="T13" fmla="*/ 0 h 71"/>
                  <a:gd name="T14" fmla="*/ 44 w 98"/>
                  <a:gd name="T15" fmla="*/ 0 h 71"/>
                  <a:gd name="T16" fmla="*/ 9 w 98"/>
                  <a:gd name="T17" fmla="*/ 0 h 71"/>
                  <a:gd name="T18" fmla="*/ 9 w 98"/>
                  <a:gd name="T19" fmla="*/ 9 h 71"/>
                  <a:gd name="T20" fmla="*/ 9 w 98"/>
                  <a:gd name="T21" fmla="*/ 9 h 71"/>
                  <a:gd name="T22" fmla="*/ 9 w 98"/>
                  <a:gd name="T23" fmla="*/ 9 h 71"/>
                  <a:gd name="T24" fmla="*/ 9 w 98"/>
                  <a:gd name="T25" fmla="*/ 9 h 71"/>
                  <a:gd name="T26" fmla="*/ 9 w 98"/>
                  <a:gd name="T27" fmla="*/ 17 h 71"/>
                  <a:gd name="T28" fmla="*/ 0 w 98"/>
                  <a:gd name="T29" fmla="*/ 17 h 71"/>
                  <a:gd name="T30" fmla="*/ 0 w 98"/>
                  <a:gd name="T31" fmla="*/ 26 h 71"/>
                  <a:gd name="T32" fmla="*/ 0 w 98"/>
                  <a:gd name="T33" fmla="*/ 26 h 71"/>
                  <a:gd name="T34" fmla="*/ 0 w 98"/>
                  <a:gd name="T35" fmla="*/ 35 h 71"/>
                  <a:gd name="T36" fmla="*/ 0 w 98"/>
                  <a:gd name="T37" fmla="*/ 35 h 71"/>
                  <a:gd name="T38" fmla="*/ 9 w 98"/>
                  <a:gd name="T39" fmla="*/ 44 h 71"/>
                  <a:gd name="T40" fmla="*/ 0 w 98"/>
                  <a:gd name="T41" fmla="*/ 53 h 71"/>
                  <a:gd name="T42" fmla="*/ 9 w 98"/>
                  <a:gd name="T43" fmla="*/ 62 h 71"/>
                  <a:gd name="T44" fmla="*/ 9 w 98"/>
                  <a:gd name="T45" fmla="*/ 62 h 71"/>
                  <a:gd name="T46" fmla="*/ 9 w 98"/>
                  <a:gd name="T47" fmla="*/ 71 h 71"/>
                  <a:gd name="T48" fmla="*/ 18 w 98"/>
                  <a:gd name="T49" fmla="*/ 71 h 71"/>
                  <a:gd name="T50" fmla="*/ 27 w 98"/>
                  <a:gd name="T51" fmla="*/ 71 h 71"/>
                  <a:gd name="T52" fmla="*/ 27 w 98"/>
                  <a:gd name="T53" fmla="*/ 71 h 71"/>
                  <a:gd name="T54" fmla="*/ 36 w 98"/>
                  <a:gd name="T55" fmla="*/ 71 h 71"/>
                  <a:gd name="T56" fmla="*/ 44 w 98"/>
                  <a:gd name="T57" fmla="*/ 62 h 71"/>
                  <a:gd name="T58" fmla="*/ 53 w 98"/>
                  <a:gd name="T59" fmla="*/ 62 h 71"/>
                  <a:gd name="T60" fmla="*/ 62 w 98"/>
                  <a:gd name="T61" fmla="*/ 62 h 71"/>
                  <a:gd name="T62" fmla="*/ 53 w 98"/>
                  <a:gd name="T63" fmla="*/ 53 h 71"/>
                  <a:gd name="T64" fmla="*/ 62 w 98"/>
                  <a:gd name="T65" fmla="*/ 53 h 71"/>
                  <a:gd name="T66" fmla="*/ 62 w 98"/>
                  <a:gd name="T67" fmla="*/ 44 h 71"/>
                  <a:gd name="T68" fmla="*/ 71 w 98"/>
                  <a:gd name="T69" fmla="*/ 35 h 71"/>
                  <a:gd name="T70" fmla="*/ 80 w 98"/>
                  <a:gd name="T71" fmla="*/ 44 h 71"/>
                  <a:gd name="T72" fmla="*/ 80 w 98"/>
                  <a:gd name="T73" fmla="*/ 44 h 71"/>
                  <a:gd name="T74" fmla="*/ 89 w 98"/>
                  <a:gd name="T75" fmla="*/ 44 h 71"/>
                  <a:gd name="T76" fmla="*/ 98 w 98"/>
                  <a:gd name="T77" fmla="*/ 44 h 71"/>
                  <a:gd name="T78" fmla="*/ 98 w 98"/>
                  <a:gd name="T79" fmla="*/ 44 h 71"/>
                  <a:gd name="T80" fmla="*/ 89 w 98"/>
                  <a:gd name="T81" fmla="*/ 35 h 71"/>
                  <a:gd name="T82" fmla="*/ 98 w 98"/>
                  <a:gd name="T83" fmla="*/ 26 h 71"/>
                  <a:gd name="T84" fmla="*/ 89 w 98"/>
                  <a:gd name="T85" fmla="*/ 26 h 71"/>
                  <a:gd name="T86" fmla="*/ 89 w 98"/>
                  <a:gd name="T87" fmla="*/ 17 h 71"/>
                  <a:gd name="T88" fmla="*/ 89 w 98"/>
                  <a:gd name="T89" fmla="*/ 17 h 71"/>
                  <a:gd name="T90" fmla="*/ 80 w 98"/>
                  <a:gd name="T91" fmla="*/ 17 h 71"/>
                  <a:gd name="T92" fmla="*/ 80 w 98"/>
                  <a:gd name="T93" fmla="*/ 17 h 71"/>
                  <a:gd name="T94" fmla="*/ 80 w 98"/>
                  <a:gd name="T95" fmla="*/ 17 h 71"/>
                  <a:gd name="T96" fmla="*/ 71 w 98"/>
                  <a:gd name="T97" fmla="*/ 17 h 71"/>
                  <a:gd name="T98" fmla="*/ 71 w 98"/>
                  <a:gd name="T99" fmla="*/ 17 h 71"/>
                  <a:gd name="T100" fmla="*/ 62 w 98"/>
                  <a:gd name="T101" fmla="*/ 17 h 71"/>
                  <a:gd name="T102" fmla="*/ 53 w 98"/>
                  <a:gd name="T103" fmla="*/ 0 h 7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8"/>
                  <a:gd name="T157" fmla="*/ 0 h 71"/>
                  <a:gd name="T158" fmla="*/ 98 w 98"/>
                  <a:gd name="T159" fmla="*/ 71 h 7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8" h="71">
                    <a:moveTo>
                      <a:pt x="53" y="0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9" y="62"/>
                    </a:lnTo>
                    <a:lnTo>
                      <a:pt x="9" y="71"/>
                    </a:lnTo>
                    <a:lnTo>
                      <a:pt x="18" y="71"/>
                    </a:lnTo>
                    <a:lnTo>
                      <a:pt x="27" y="71"/>
                    </a:lnTo>
                    <a:lnTo>
                      <a:pt x="36" y="71"/>
                    </a:lnTo>
                    <a:lnTo>
                      <a:pt x="44" y="62"/>
                    </a:lnTo>
                    <a:lnTo>
                      <a:pt x="53" y="62"/>
                    </a:lnTo>
                    <a:lnTo>
                      <a:pt x="62" y="62"/>
                    </a:lnTo>
                    <a:lnTo>
                      <a:pt x="53" y="53"/>
                    </a:lnTo>
                    <a:lnTo>
                      <a:pt x="62" y="53"/>
                    </a:lnTo>
                    <a:lnTo>
                      <a:pt x="62" y="44"/>
                    </a:lnTo>
                    <a:lnTo>
                      <a:pt x="71" y="35"/>
                    </a:lnTo>
                    <a:lnTo>
                      <a:pt x="80" y="44"/>
                    </a:lnTo>
                    <a:lnTo>
                      <a:pt x="89" y="44"/>
                    </a:lnTo>
                    <a:lnTo>
                      <a:pt x="98" y="44"/>
                    </a:lnTo>
                    <a:lnTo>
                      <a:pt x="89" y="35"/>
                    </a:lnTo>
                    <a:lnTo>
                      <a:pt x="98" y="26"/>
                    </a:lnTo>
                    <a:lnTo>
                      <a:pt x="89" y="26"/>
                    </a:lnTo>
                    <a:lnTo>
                      <a:pt x="89" y="17"/>
                    </a:lnTo>
                    <a:lnTo>
                      <a:pt x="80" y="17"/>
                    </a:lnTo>
                    <a:lnTo>
                      <a:pt x="71" y="17"/>
                    </a:lnTo>
                    <a:lnTo>
                      <a:pt x="62" y="17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761"/>
              <p:cNvSpPr>
                <a:spLocks/>
              </p:cNvSpPr>
              <p:nvPr/>
            </p:nvSpPr>
            <p:spPr bwMode="auto">
              <a:xfrm>
                <a:off x="5057881" y="4555973"/>
                <a:ext cx="237477" cy="242121"/>
              </a:xfrm>
              <a:custGeom>
                <a:avLst/>
                <a:gdLst>
                  <a:gd name="T0" fmla="*/ 115 w 124"/>
                  <a:gd name="T1" fmla="*/ 18 h 142"/>
                  <a:gd name="T2" fmla="*/ 106 w 124"/>
                  <a:gd name="T3" fmla="*/ 18 h 142"/>
                  <a:gd name="T4" fmla="*/ 106 w 124"/>
                  <a:gd name="T5" fmla="*/ 27 h 142"/>
                  <a:gd name="T6" fmla="*/ 97 w 124"/>
                  <a:gd name="T7" fmla="*/ 9 h 142"/>
                  <a:gd name="T8" fmla="*/ 97 w 124"/>
                  <a:gd name="T9" fmla="*/ 9 h 142"/>
                  <a:gd name="T10" fmla="*/ 97 w 124"/>
                  <a:gd name="T11" fmla="*/ 9 h 142"/>
                  <a:gd name="T12" fmla="*/ 97 w 124"/>
                  <a:gd name="T13" fmla="*/ 9 h 142"/>
                  <a:gd name="T14" fmla="*/ 97 w 124"/>
                  <a:gd name="T15" fmla="*/ 9 h 142"/>
                  <a:gd name="T16" fmla="*/ 97 w 124"/>
                  <a:gd name="T17" fmla="*/ 9 h 142"/>
                  <a:gd name="T18" fmla="*/ 97 w 124"/>
                  <a:gd name="T19" fmla="*/ 9 h 142"/>
                  <a:gd name="T20" fmla="*/ 89 w 124"/>
                  <a:gd name="T21" fmla="*/ 9 h 142"/>
                  <a:gd name="T22" fmla="*/ 89 w 124"/>
                  <a:gd name="T23" fmla="*/ 9 h 142"/>
                  <a:gd name="T24" fmla="*/ 80 w 124"/>
                  <a:gd name="T25" fmla="*/ 9 h 142"/>
                  <a:gd name="T26" fmla="*/ 80 w 124"/>
                  <a:gd name="T27" fmla="*/ 9 h 142"/>
                  <a:gd name="T28" fmla="*/ 80 w 124"/>
                  <a:gd name="T29" fmla="*/ 9 h 142"/>
                  <a:gd name="T30" fmla="*/ 71 w 124"/>
                  <a:gd name="T31" fmla="*/ 9 h 142"/>
                  <a:gd name="T32" fmla="*/ 71 w 124"/>
                  <a:gd name="T33" fmla="*/ 9 h 142"/>
                  <a:gd name="T34" fmla="*/ 62 w 124"/>
                  <a:gd name="T35" fmla="*/ 0 h 142"/>
                  <a:gd name="T36" fmla="*/ 62 w 124"/>
                  <a:gd name="T37" fmla="*/ 0 h 142"/>
                  <a:gd name="T38" fmla="*/ 62 w 124"/>
                  <a:gd name="T39" fmla="*/ 9 h 142"/>
                  <a:gd name="T40" fmla="*/ 53 w 124"/>
                  <a:gd name="T41" fmla="*/ 18 h 142"/>
                  <a:gd name="T42" fmla="*/ 62 w 124"/>
                  <a:gd name="T43" fmla="*/ 18 h 142"/>
                  <a:gd name="T44" fmla="*/ 18 w 124"/>
                  <a:gd name="T45" fmla="*/ 35 h 142"/>
                  <a:gd name="T46" fmla="*/ 0 w 124"/>
                  <a:gd name="T47" fmla="*/ 35 h 142"/>
                  <a:gd name="T48" fmla="*/ 0 w 124"/>
                  <a:gd name="T49" fmla="*/ 35 h 142"/>
                  <a:gd name="T50" fmla="*/ 0 w 124"/>
                  <a:gd name="T51" fmla="*/ 35 h 142"/>
                  <a:gd name="T52" fmla="*/ 0 w 124"/>
                  <a:gd name="T53" fmla="*/ 35 h 142"/>
                  <a:gd name="T54" fmla="*/ 0 w 124"/>
                  <a:gd name="T55" fmla="*/ 35 h 142"/>
                  <a:gd name="T56" fmla="*/ 0 w 124"/>
                  <a:gd name="T57" fmla="*/ 44 h 142"/>
                  <a:gd name="T58" fmla="*/ 0 w 124"/>
                  <a:gd name="T59" fmla="*/ 44 h 142"/>
                  <a:gd name="T60" fmla="*/ 0 w 124"/>
                  <a:gd name="T61" fmla="*/ 44 h 142"/>
                  <a:gd name="T62" fmla="*/ 0 w 124"/>
                  <a:gd name="T63" fmla="*/ 44 h 142"/>
                  <a:gd name="T64" fmla="*/ 9 w 124"/>
                  <a:gd name="T65" fmla="*/ 44 h 142"/>
                  <a:gd name="T66" fmla="*/ 9 w 124"/>
                  <a:gd name="T67" fmla="*/ 53 h 142"/>
                  <a:gd name="T68" fmla="*/ 9 w 124"/>
                  <a:gd name="T69" fmla="*/ 53 h 142"/>
                  <a:gd name="T70" fmla="*/ 18 w 124"/>
                  <a:gd name="T71" fmla="*/ 53 h 142"/>
                  <a:gd name="T72" fmla="*/ 9 w 124"/>
                  <a:gd name="T73" fmla="*/ 71 h 142"/>
                  <a:gd name="T74" fmla="*/ 35 w 124"/>
                  <a:gd name="T75" fmla="*/ 124 h 142"/>
                  <a:gd name="T76" fmla="*/ 62 w 124"/>
                  <a:gd name="T77" fmla="*/ 142 h 142"/>
                  <a:gd name="T78" fmla="*/ 62 w 124"/>
                  <a:gd name="T79" fmla="*/ 124 h 142"/>
                  <a:gd name="T80" fmla="*/ 89 w 124"/>
                  <a:gd name="T81" fmla="*/ 115 h 142"/>
                  <a:gd name="T82" fmla="*/ 89 w 124"/>
                  <a:gd name="T83" fmla="*/ 106 h 142"/>
                  <a:gd name="T84" fmla="*/ 97 w 124"/>
                  <a:gd name="T85" fmla="*/ 124 h 142"/>
                  <a:gd name="T86" fmla="*/ 115 w 124"/>
                  <a:gd name="T87" fmla="*/ 124 h 142"/>
                  <a:gd name="T88" fmla="*/ 115 w 124"/>
                  <a:gd name="T89" fmla="*/ 115 h 142"/>
                  <a:gd name="T90" fmla="*/ 124 w 124"/>
                  <a:gd name="T91" fmla="*/ 106 h 142"/>
                  <a:gd name="T92" fmla="*/ 124 w 124"/>
                  <a:gd name="T93" fmla="*/ 97 h 142"/>
                  <a:gd name="T94" fmla="*/ 106 w 124"/>
                  <a:gd name="T95" fmla="*/ 97 h 142"/>
                  <a:gd name="T96" fmla="*/ 89 w 124"/>
                  <a:gd name="T97" fmla="*/ 62 h 142"/>
                  <a:gd name="T98" fmla="*/ 115 w 124"/>
                  <a:gd name="T99" fmla="*/ 35 h 142"/>
                  <a:gd name="T100" fmla="*/ 115 w 124"/>
                  <a:gd name="T101" fmla="*/ 27 h 142"/>
                  <a:gd name="T102" fmla="*/ 115 w 124"/>
                  <a:gd name="T103" fmla="*/ 18 h 142"/>
                  <a:gd name="T104" fmla="*/ 115 w 124"/>
                  <a:gd name="T105" fmla="*/ 18 h 142"/>
                  <a:gd name="T106" fmla="*/ 115 w 124"/>
                  <a:gd name="T107" fmla="*/ 18 h 142"/>
                  <a:gd name="T108" fmla="*/ 115 w 124"/>
                  <a:gd name="T109" fmla="*/ 18 h 142"/>
                  <a:gd name="T110" fmla="*/ 115 w 124"/>
                  <a:gd name="T111" fmla="*/ 18 h 1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24"/>
                  <a:gd name="T169" fmla="*/ 0 h 142"/>
                  <a:gd name="T170" fmla="*/ 124 w 124"/>
                  <a:gd name="T171" fmla="*/ 142 h 1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24" h="142">
                    <a:moveTo>
                      <a:pt x="115" y="18"/>
                    </a:moveTo>
                    <a:lnTo>
                      <a:pt x="106" y="18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89" y="9"/>
                    </a:lnTo>
                    <a:lnTo>
                      <a:pt x="80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62" y="9"/>
                    </a:lnTo>
                    <a:lnTo>
                      <a:pt x="53" y="18"/>
                    </a:lnTo>
                    <a:lnTo>
                      <a:pt x="62" y="18"/>
                    </a:lnTo>
                    <a:lnTo>
                      <a:pt x="18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44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9" y="71"/>
                    </a:lnTo>
                    <a:lnTo>
                      <a:pt x="35" y="124"/>
                    </a:lnTo>
                    <a:lnTo>
                      <a:pt x="62" y="142"/>
                    </a:lnTo>
                    <a:lnTo>
                      <a:pt x="62" y="124"/>
                    </a:lnTo>
                    <a:lnTo>
                      <a:pt x="89" y="115"/>
                    </a:lnTo>
                    <a:lnTo>
                      <a:pt x="89" y="106"/>
                    </a:lnTo>
                    <a:lnTo>
                      <a:pt x="97" y="124"/>
                    </a:lnTo>
                    <a:lnTo>
                      <a:pt x="115" y="124"/>
                    </a:lnTo>
                    <a:lnTo>
                      <a:pt x="115" y="115"/>
                    </a:lnTo>
                    <a:lnTo>
                      <a:pt x="124" y="106"/>
                    </a:lnTo>
                    <a:lnTo>
                      <a:pt x="124" y="97"/>
                    </a:lnTo>
                    <a:lnTo>
                      <a:pt x="106" y="97"/>
                    </a:lnTo>
                    <a:lnTo>
                      <a:pt x="89" y="62"/>
                    </a:lnTo>
                    <a:lnTo>
                      <a:pt x="115" y="35"/>
                    </a:lnTo>
                    <a:lnTo>
                      <a:pt x="115" y="27"/>
                    </a:lnTo>
                    <a:lnTo>
                      <a:pt x="115" y="18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762"/>
              <p:cNvSpPr>
                <a:spLocks/>
              </p:cNvSpPr>
              <p:nvPr/>
            </p:nvSpPr>
            <p:spPr bwMode="auto">
              <a:xfrm>
                <a:off x="5379624" y="4496295"/>
                <a:ext cx="340895" cy="526870"/>
              </a:xfrm>
              <a:custGeom>
                <a:avLst/>
                <a:gdLst>
                  <a:gd name="T0" fmla="*/ 71 w 178"/>
                  <a:gd name="T1" fmla="*/ 8 h 309"/>
                  <a:gd name="T2" fmla="*/ 53 w 178"/>
                  <a:gd name="T3" fmla="*/ 8 h 309"/>
                  <a:gd name="T4" fmla="*/ 45 w 178"/>
                  <a:gd name="T5" fmla="*/ 17 h 309"/>
                  <a:gd name="T6" fmla="*/ 45 w 178"/>
                  <a:gd name="T7" fmla="*/ 17 h 309"/>
                  <a:gd name="T8" fmla="*/ 45 w 178"/>
                  <a:gd name="T9" fmla="*/ 35 h 309"/>
                  <a:gd name="T10" fmla="*/ 45 w 178"/>
                  <a:gd name="T11" fmla="*/ 44 h 309"/>
                  <a:gd name="T12" fmla="*/ 45 w 178"/>
                  <a:gd name="T13" fmla="*/ 44 h 309"/>
                  <a:gd name="T14" fmla="*/ 45 w 178"/>
                  <a:gd name="T15" fmla="*/ 44 h 309"/>
                  <a:gd name="T16" fmla="*/ 45 w 178"/>
                  <a:gd name="T17" fmla="*/ 44 h 309"/>
                  <a:gd name="T18" fmla="*/ 36 w 178"/>
                  <a:gd name="T19" fmla="*/ 44 h 309"/>
                  <a:gd name="T20" fmla="*/ 36 w 178"/>
                  <a:gd name="T21" fmla="*/ 53 h 309"/>
                  <a:gd name="T22" fmla="*/ 36 w 178"/>
                  <a:gd name="T23" fmla="*/ 53 h 309"/>
                  <a:gd name="T24" fmla="*/ 36 w 178"/>
                  <a:gd name="T25" fmla="*/ 62 h 309"/>
                  <a:gd name="T26" fmla="*/ 45 w 178"/>
                  <a:gd name="T27" fmla="*/ 70 h 309"/>
                  <a:gd name="T28" fmla="*/ 45 w 178"/>
                  <a:gd name="T29" fmla="*/ 70 h 309"/>
                  <a:gd name="T30" fmla="*/ 53 w 178"/>
                  <a:gd name="T31" fmla="*/ 79 h 309"/>
                  <a:gd name="T32" fmla="*/ 62 w 178"/>
                  <a:gd name="T33" fmla="*/ 79 h 309"/>
                  <a:gd name="T34" fmla="*/ 45 w 178"/>
                  <a:gd name="T35" fmla="*/ 115 h 309"/>
                  <a:gd name="T36" fmla="*/ 45 w 178"/>
                  <a:gd name="T37" fmla="*/ 123 h 309"/>
                  <a:gd name="T38" fmla="*/ 18 w 178"/>
                  <a:gd name="T39" fmla="*/ 185 h 309"/>
                  <a:gd name="T40" fmla="*/ 0 w 178"/>
                  <a:gd name="T41" fmla="*/ 185 h 309"/>
                  <a:gd name="T42" fmla="*/ 9 w 178"/>
                  <a:gd name="T43" fmla="*/ 203 h 309"/>
                  <a:gd name="T44" fmla="*/ 27 w 178"/>
                  <a:gd name="T45" fmla="*/ 194 h 309"/>
                  <a:gd name="T46" fmla="*/ 36 w 178"/>
                  <a:gd name="T47" fmla="*/ 185 h 309"/>
                  <a:gd name="T48" fmla="*/ 36 w 178"/>
                  <a:gd name="T49" fmla="*/ 194 h 309"/>
                  <a:gd name="T50" fmla="*/ 45 w 178"/>
                  <a:gd name="T51" fmla="*/ 194 h 309"/>
                  <a:gd name="T52" fmla="*/ 53 w 178"/>
                  <a:gd name="T53" fmla="*/ 221 h 309"/>
                  <a:gd name="T54" fmla="*/ 45 w 178"/>
                  <a:gd name="T55" fmla="*/ 230 h 309"/>
                  <a:gd name="T56" fmla="*/ 36 w 178"/>
                  <a:gd name="T57" fmla="*/ 238 h 309"/>
                  <a:gd name="T58" fmla="*/ 45 w 178"/>
                  <a:gd name="T59" fmla="*/ 238 h 309"/>
                  <a:gd name="T60" fmla="*/ 53 w 178"/>
                  <a:gd name="T61" fmla="*/ 247 h 309"/>
                  <a:gd name="T62" fmla="*/ 53 w 178"/>
                  <a:gd name="T63" fmla="*/ 256 h 309"/>
                  <a:gd name="T64" fmla="*/ 80 w 178"/>
                  <a:gd name="T65" fmla="*/ 283 h 309"/>
                  <a:gd name="T66" fmla="*/ 98 w 178"/>
                  <a:gd name="T67" fmla="*/ 283 h 309"/>
                  <a:gd name="T68" fmla="*/ 89 w 178"/>
                  <a:gd name="T69" fmla="*/ 292 h 309"/>
                  <a:gd name="T70" fmla="*/ 89 w 178"/>
                  <a:gd name="T71" fmla="*/ 300 h 309"/>
                  <a:gd name="T72" fmla="*/ 89 w 178"/>
                  <a:gd name="T73" fmla="*/ 300 h 309"/>
                  <a:gd name="T74" fmla="*/ 89 w 178"/>
                  <a:gd name="T75" fmla="*/ 309 h 309"/>
                  <a:gd name="T76" fmla="*/ 98 w 178"/>
                  <a:gd name="T77" fmla="*/ 283 h 309"/>
                  <a:gd name="T78" fmla="*/ 107 w 178"/>
                  <a:gd name="T79" fmla="*/ 265 h 309"/>
                  <a:gd name="T80" fmla="*/ 107 w 178"/>
                  <a:gd name="T81" fmla="*/ 247 h 309"/>
                  <a:gd name="T82" fmla="*/ 107 w 178"/>
                  <a:gd name="T83" fmla="*/ 230 h 309"/>
                  <a:gd name="T84" fmla="*/ 45 w 178"/>
                  <a:gd name="T85" fmla="*/ 185 h 309"/>
                  <a:gd name="T86" fmla="*/ 53 w 178"/>
                  <a:gd name="T87" fmla="*/ 168 h 309"/>
                  <a:gd name="T88" fmla="*/ 71 w 178"/>
                  <a:gd name="T89" fmla="*/ 150 h 309"/>
                  <a:gd name="T90" fmla="*/ 133 w 178"/>
                  <a:gd name="T91" fmla="*/ 150 h 309"/>
                  <a:gd name="T92" fmla="*/ 169 w 178"/>
                  <a:gd name="T93" fmla="*/ 150 h 309"/>
                  <a:gd name="T94" fmla="*/ 178 w 178"/>
                  <a:gd name="T95" fmla="*/ 141 h 309"/>
                  <a:gd name="T96" fmla="*/ 169 w 178"/>
                  <a:gd name="T97" fmla="*/ 123 h 309"/>
                  <a:gd name="T98" fmla="*/ 160 w 178"/>
                  <a:gd name="T99" fmla="*/ 53 h 309"/>
                  <a:gd name="T100" fmla="*/ 151 w 178"/>
                  <a:gd name="T101" fmla="*/ 44 h 309"/>
                  <a:gd name="T102" fmla="*/ 142 w 178"/>
                  <a:gd name="T103" fmla="*/ 26 h 309"/>
                  <a:gd name="T104" fmla="*/ 133 w 178"/>
                  <a:gd name="T105" fmla="*/ 17 h 309"/>
                  <a:gd name="T106" fmla="*/ 124 w 178"/>
                  <a:gd name="T107" fmla="*/ 17 h 309"/>
                  <a:gd name="T108" fmla="*/ 115 w 178"/>
                  <a:gd name="T109" fmla="*/ 8 h 309"/>
                  <a:gd name="T110" fmla="*/ 115 w 178"/>
                  <a:gd name="T111" fmla="*/ 8 h 309"/>
                  <a:gd name="T112" fmla="*/ 107 w 178"/>
                  <a:gd name="T113" fmla="*/ 0 h 309"/>
                  <a:gd name="T114" fmla="*/ 107 w 178"/>
                  <a:gd name="T115" fmla="*/ 0 h 309"/>
                  <a:gd name="T116" fmla="*/ 98 w 178"/>
                  <a:gd name="T117" fmla="*/ 0 h 30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78"/>
                  <a:gd name="T178" fmla="*/ 0 h 309"/>
                  <a:gd name="T179" fmla="*/ 178 w 178"/>
                  <a:gd name="T180" fmla="*/ 309 h 30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78" h="309">
                    <a:moveTo>
                      <a:pt x="80" y="8"/>
                    </a:moveTo>
                    <a:lnTo>
                      <a:pt x="71" y="8"/>
                    </a:lnTo>
                    <a:lnTo>
                      <a:pt x="53" y="8"/>
                    </a:lnTo>
                    <a:lnTo>
                      <a:pt x="45" y="17"/>
                    </a:lnTo>
                    <a:lnTo>
                      <a:pt x="53" y="17"/>
                    </a:lnTo>
                    <a:lnTo>
                      <a:pt x="45" y="17"/>
                    </a:lnTo>
                    <a:lnTo>
                      <a:pt x="45" y="26"/>
                    </a:lnTo>
                    <a:lnTo>
                      <a:pt x="45" y="35"/>
                    </a:lnTo>
                    <a:lnTo>
                      <a:pt x="45" y="44"/>
                    </a:lnTo>
                    <a:lnTo>
                      <a:pt x="36" y="44"/>
                    </a:lnTo>
                    <a:lnTo>
                      <a:pt x="36" y="53"/>
                    </a:lnTo>
                    <a:lnTo>
                      <a:pt x="36" y="62"/>
                    </a:lnTo>
                    <a:lnTo>
                      <a:pt x="45" y="62"/>
                    </a:lnTo>
                    <a:lnTo>
                      <a:pt x="45" y="70"/>
                    </a:lnTo>
                    <a:lnTo>
                      <a:pt x="45" y="62"/>
                    </a:lnTo>
                    <a:lnTo>
                      <a:pt x="45" y="70"/>
                    </a:lnTo>
                    <a:lnTo>
                      <a:pt x="53" y="79"/>
                    </a:lnTo>
                    <a:lnTo>
                      <a:pt x="62" y="79"/>
                    </a:lnTo>
                    <a:lnTo>
                      <a:pt x="53" y="97"/>
                    </a:lnTo>
                    <a:lnTo>
                      <a:pt x="45" y="115"/>
                    </a:lnTo>
                    <a:lnTo>
                      <a:pt x="45" y="123"/>
                    </a:lnTo>
                    <a:lnTo>
                      <a:pt x="53" y="132"/>
                    </a:lnTo>
                    <a:lnTo>
                      <a:pt x="18" y="185"/>
                    </a:lnTo>
                    <a:lnTo>
                      <a:pt x="9" y="185"/>
                    </a:lnTo>
                    <a:lnTo>
                      <a:pt x="0" y="185"/>
                    </a:lnTo>
                    <a:lnTo>
                      <a:pt x="9" y="203"/>
                    </a:lnTo>
                    <a:lnTo>
                      <a:pt x="27" y="203"/>
                    </a:lnTo>
                    <a:lnTo>
                      <a:pt x="27" y="194"/>
                    </a:lnTo>
                    <a:lnTo>
                      <a:pt x="36" y="185"/>
                    </a:lnTo>
                    <a:lnTo>
                      <a:pt x="36" y="194"/>
                    </a:lnTo>
                    <a:lnTo>
                      <a:pt x="45" y="194"/>
                    </a:lnTo>
                    <a:lnTo>
                      <a:pt x="53" y="221"/>
                    </a:lnTo>
                    <a:lnTo>
                      <a:pt x="45" y="230"/>
                    </a:lnTo>
                    <a:lnTo>
                      <a:pt x="36" y="238"/>
                    </a:lnTo>
                    <a:lnTo>
                      <a:pt x="45" y="238"/>
                    </a:lnTo>
                    <a:lnTo>
                      <a:pt x="53" y="247"/>
                    </a:lnTo>
                    <a:lnTo>
                      <a:pt x="62" y="247"/>
                    </a:lnTo>
                    <a:lnTo>
                      <a:pt x="53" y="256"/>
                    </a:lnTo>
                    <a:lnTo>
                      <a:pt x="62" y="283"/>
                    </a:lnTo>
                    <a:lnTo>
                      <a:pt x="80" y="283"/>
                    </a:lnTo>
                    <a:lnTo>
                      <a:pt x="98" y="283"/>
                    </a:lnTo>
                    <a:lnTo>
                      <a:pt x="89" y="292"/>
                    </a:lnTo>
                    <a:lnTo>
                      <a:pt x="89" y="300"/>
                    </a:lnTo>
                    <a:lnTo>
                      <a:pt x="89" y="309"/>
                    </a:lnTo>
                    <a:lnTo>
                      <a:pt x="98" y="283"/>
                    </a:lnTo>
                    <a:lnTo>
                      <a:pt x="107" y="265"/>
                    </a:lnTo>
                    <a:lnTo>
                      <a:pt x="107" y="247"/>
                    </a:lnTo>
                    <a:lnTo>
                      <a:pt x="107" y="238"/>
                    </a:lnTo>
                    <a:lnTo>
                      <a:pt x="107" y="230"/>
                    </a:lnTo>
                    <a:lnTo>
                      <a:pt x="89" y="212"/>
                    </a:lnTo>
                    <a:lnTo>
                      <a:pt x="45" y="185"/>
                    </a:lnTo>
                    <a:lnTo>
                      <a:pt x="45" y="168"/>
                    </a:lnTo>
                    <a:lnTo>
                      <a:pt x="53" y="168"/>
                    </a:lnTo>
                    <a:lnTo>
                      <a:pt x="62" y="168"/>
                    </a:lnTo>
                    <a:lnTo>
                      <a:pt x="71" y="150"/>
                    </a:lnTo>
                    <a:lnTo>
                      <a:pt x="107" y="159"/>
                    </a:lnTo>
                    <a:lnTo>
                      <a:pt x="133" y="150"/>
                    </a:lnTo>
                    <a:lnTo>
                      <a:pt x="160" y="132"/>
                    </a:lnTo>
                    <a:lnTo>
                      <a:pt x="169" y="150"/>
                    </a:lnTo>
                    <a:lnTo>
                      <a:pt x="178" y="150"/>
                    </a:lnTo>
                    <a:lnTo>
                      <a:pt x="178" y="141"/>
                    </a:lnTo>
                    <a:lnTo>
                      <a:pt x="178" y="132"/>
                    </a:lnTo>
                    <a:lnTo>
                      <a:pt x="169" y="123"/>
                    </a:lnTo>
                    <a:lnTo>
                      <a:pt x="160" y="62"/>
                    </a:lnTo>
                    <a:lnTo>
                      <a:pt x="160" y="53"/>
                    </a:lnTo>
                    <a:lnTo>
                      <a:pt x="151" y="44"/>
                    </a:lnTo>
                    <a:lnTo>
                      <a:pt x="142" y="26"/>
                    </a:lnTo>
                    <a:lnTo>
                      <a:pt x="133" y="17"/>
                    </a:lnTo>
                    <a:lnTo>
                      <a:pt x="124" y="17"/>
                    </a:lnTo>
                    <a:lnTo>
                      <a:pt x="124" y="8"/>
                    </a:lnTo>
                    <a:lnTo>
                      <a:pt x="115" y="8"/>
                    </a:lnTo>
                    <a:lnTo>
                      <a:pt x="107" y="0"/>
                    </a:lnTo>
                    <a:lnTo>
                      <a:pt x="98" y="0"/>
                    </a:lnTo>
                    <a:lnTo>
                      <a:pt x="80" y="8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763"/>
              <p:cNvSpPr>
                <a:spLocks/>
              </p:cNvSpPr>
              <p:nvPr/>
            </p:nvSpPr>
            <p:spPr bwMode="auto">
              <a:xfrm>
                <a:off x="4768695" y="4571319"/>
                <a:ext cx="407925" cy="330785"/>
              </a:xfrm>
              <a:custGeom>
                <a:avLst/>
                <a:gdLst>
                  <a:gd name="T0" fmla="*/ 107 w 213"/>
                  <a:gd name="T1" fmla="*/ 0 h 194"/>
                  <a:gd name="T2" fmla="*/ 98 w 213"/>
                  <a:gd name="T3" fmla="*/ 9 h 194"/>
                  <a:gd name="T4" fmla="*/ 89 w 213"/>
                  <a:gd name="T5" fmla="*/ 9 h 194"/>
                  <a:gd name="T6" fmla="*/ 80 w 213"/>
                  <a:gd name="T7" fmla="*/ 9 h 194"/>
                  <a:gd name="T8" fmla="*/ 71 w 213"/>
                  <a:gd name="T9" fmla="*/ 18 h 194"/>
                  <a:gd name="T10" fmla="*/ 45 w 213"/>
                  <a:gd name="T11" fmla="*/ 9 h 194"/>
                  <a:gd name="T12" fmla="*/ 45 w 213"/>
                  <a:gd name="T13" fmla="*/ 9 h 194"/>
                  <a:gd name="T14" fmla="*/ 9 w 213"/>
                  <a:gd name="T15" fmla="*/ 9 h 194"/>
                  <a:gd name="T16" fmla="*/ 9 w 213"/>
                  <a:gd name="T17" fmla="*/ 35 h 194"/>
                  <a:gd name="T18" fmla="*/ 27 w 213"/>
                  <a:gd name="T19" fmla="*/ 79 h 194"/>
                  <a:gd name="T20" fmla="*/ 27 w 213"/>
                  <a:gd name="T21" fmla="*/ 79 h 194"/>
                  <a:gd name="T22" fmla="*/ 18 w 213"/>
                  <a:gd name="T23" fmla="*/ 88 h 194"/>
                  <a:gd name="T24" fmla="*/ 18 w 213"/>
                  <a:gd name="T25" fmla="*/ 88 h 194"/>
                  <a:gd name="T26" fmla="*/ 18 w 213"/>
                  <a:gd name="T27" fmla="*/ 97 h 194"/>
                  <a:gd name="T28" fmla="*/ 18 w 213"/>
                  <a:gd name="T29" fmla="*/ 106 h 194"/>
                  <a:gd name="T30" fmla="*/ 18 w 213"/>
                  <a:gd name="T31" fmla="*/ 115 h 194"/>
                  <a:gd name="T32" fmla="*/ 0 w 213"/>
                  <a:gd name="T33" fmla="*/ 141 h 194"/>
                  <a:gd name="T34" fmla="*/ 0 w 213"/>
                  <a:gd name="T35" fmla="*/ 150 h 194"/>
                  <a:gd name="T36" fmla="*/ 9 w 213"/>
                  <a:gd name="T37" fmla="*/ 159 h 194"/>
                  <a:gd name="T38" fmla="*/ 27 w 213"/>
                  <a:gd name="T39" fmla="*/ 150 h 194"/>
                  <a:gd name="T40" fmla="*/ 27 w 213"/>
                  <a:gd name="T41" fmla="*/ 168 h 194"/>
                  <a:gd name="T42" fmla="*/ 27 w 213"/>
                  <a:gd name="T43" fmla="*/ 168 h 194"/>
                  <a:gd name="T44" fmla="*/ 18 w 213"/>
                  <a:gd name="T45" fmla="*/ 168 h 194"/>
                  <a:gd name="T46" fmla="*/ 36 w 213"/>
                  <a:gd name="T47" fmla="*/ 186 h 194"/>
                  <a:gd name="T48" fmla="*/ 36 w 213"/>
                  <a:gd name="T49" fmla="*/ 186 h 194"/>
                  <a:gd name="T50" fmla="*/ 45 w 213"/>
                  <a:gd name="T51" fmla="*/ 177 h 194"/>
                  <a:gd name="T52" fmla="*/ 53 w 213"/>
                  <a:gd name="T53" fmla="*/ 186 h 194"/>
                  <a:gd name="T54" fmla="*/ 62 w 213"/>
                  <a:gd name="T55" fmla="*/ 186 h 194"/>
                  <a:gd name="T56" fmla="*/ 71 w 213"/>
                  <a:gd name="T57" fmla="*/ 194 h 194"/>
                  <a:gd name="T58" fmla="*/ 115 w 213"/>
                  <a:gd name="T59" fmla="*/ 177 h 194"/>
                  <a:gd name="T60" fmla="*/ 142 w 213"/>
                  <a:gd name="T61" fmla="*/ 177 h 194"/>
                  <a:gd name="T62" fmla="*/ 151 w 213"/>
                  <a:gd name="T63" fmla="*/ 168 h 194"/>
                  <a:gd name="T64" fmla="*/ 151 w 213"/>
                  <a:gd name="T65" fmla="*/ 168 h 194"/>
                  <a:gd name="T66" fmla="*/ 151 w 213"/>
                  <a:gd name="T67" fmla="*/ 168 h 194"/>
                  <a:gd name="T68" fmla="*/ 160 w 213"/>
                  <a:gd name="T69" fmla="*/ 159 h 194"/>
                  <a:gd name="T70" fmla="*/ 160 w 213"/>
                  <a:gd name="T71" fmla="*/ 150 h 194"/>
                  <a:gd name="T72" fmla="*/ 178 w 213"/>
                  <a:gd name="T73" fmla="*/ 141 h 194"/>
                  <a:gd name="T74" fmla="*/ 178 w 213"/>
                  <a:gd name="T75" fmla="*/ 141 h 194"/>
                  <a:gd name="T76" fmla="*/ 178 w 213"/>
                  <a:gd name="T77" fmla="*/ 141 h 194"/>
                  <a:gd name="T78" fmla="*/ 195 w 213"/>
                  <a:gd name="T79" fmla="*/ 141 h 194"/>
                  <a:gd name="T80" fmla="*/ 204 w 213"/>
                  <a:gd name="T81" fmla="*/ 141 h 194"/>
                  <a:gd name="T82" fmla="*/ 213 w 213"/>
                  <a:gd name="T83" fmla="*/ 141 h 194"/>
                  <a:gd name="T84" fmla="*/ 195 w 213"/>
                  <a:gd name="T85" fmla="*/ 133 h 194"/>
                  <a:gd name="T86" fmla="*/ 178 w 213"/>
                  <a:gd name="T87" fmla="*/ 124 h 194"/>
                  <a:gd name="T88" fmla="*/ 151 w 213"/>
                  <a:gd name="T89" fmla="*/ 53 h 194"/>
                  <a:gd name="T90" fmla="*/ 160 w 213"/>
                  <a:gd name="T91" fmla="*/ 53 h 194"/>
                  <a:gd name="T92" fmla="*/ 151 w 213"/>
                  <a:gd name="T93" fmla="*/ 44 h 194"/>
                  <a:gd name="T94" fmla="*/ 151 w 213"/>
                  <a:gd name="T95" fmla="*/ 44 h 194"/>
                  <a:gd name="T96" fmla="*/ 151 w 213"/>
                  <a:gd name="T97" fmla="*/ 44 h 194"/>
                  <a:gd name="T98" fmla="*/ 142 w 213"/>
                  <a:gd name="T99" fmla="*/ 44 h 194"/>
                  <a:gd name="T100" fmla="*/ 142 w 213"/>
                  <a:gd name="T101" fmla="*/ 44 h 194"/>
                  <a:gd name="T102" fmla="*/ 142 w 213"/>
                  <a:gd name="T103" fmla="*/ 44 h 194"/>
                  <a:gd name="T104" fmla="*/ 142 w 213"/>
                  <a:gd name="T105" fmla="*/ 35 h 194"/>
                  <a:gd name="T106" fmla="*/ 142 w 213"/>
                  <a:gd name="T107" fmla="*/ 35 h 194"/>
                  <a:gd name="T108" fmla="*/ 133 w 213"/>
                  <a:gd name="T109" fmla="*/ 44 h 194"/>
                  <a:gd name="T110" fmla="*/ 124 w 213"/>
                  <a:gd name="T111" fmla="*/ 35 h 194"/>
                  <a:gd name="T112" fmla="*/ 115 w 213"/>
                  <a:gd name="T113" fmla="*/ 18 h 194"/>
                  <a:gd name="T114" fmla="*/ 115 w 213"/>
                  <a:gd name="T115" fmla="*/ 9 h 194"/>
                  <a:gd name="T116" fmla="*/ 107 w 213"/>
                  <a:gd name="T117" fmla="*/ 0 h 19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13"/>
                  <a:gd name="T178" fmla="*/ 0 h 194"/>
                  <a:gd name="T179" fmla="*/ 213 w 213"/>
                  <a:gd name="T180" fmla="*/ 194 h 19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13" h="194">
                    <a:moveTo>
                      <a:pt x="107" y="0"/>
                    </a:moveTo>
                    <a:lnTo>
                      <a:pt x="98" y="9"/>
                    </a:lnTo>
                    <a:lnTo>
                      <a:pt x="89" y="9"/>
                    </a:lnTo>
                    <a:lnTo>
                      <a:pt x="80" y="9"/>
                    </a:lnTo>
                    <a:lnTo>
                      <a:pt x="71" y="18"/>
                    </a:lnTo>
                    <a:lnTo>
                      <a:pt x="45" y="9"/>
                    </a:lnTo>
                    <a:lnTo>
                      <a:pt x="9" y="9"/>
                    </a:lnTo>
                    <a:lnTo>
                      <a:pt x="9" y="35"/>
                    </a:lnTo>
                    <a:lnTo>
                      <a:pt x="27" y="79"/>
                    </a:lnTo>
                    <a:lnTo>
                      <a:pt x="18" y="88"/>
                    </a:lnTo>
                    <a:lnTo>
                      <a:pt x="18" y="97"/>
                    </a:lnTo>
                    <a:lnTo>
                      <a:pt x="18" y="106"/>
                    </a:lnTo>
                    <a:lnTo>
                      <a:pt x="18" y="115"/>
                    </a:lnTo>
                    <a:lnTo>
                      <a:pt x="0" y="141"/>
                    </a:lnTo>
                    <a:lnTo>
                      <a:pt x="0" y="150"/>
                    </a:lnTo>
                    <a:lnTo>
                      <a:pt x="9" y="159"/>
                    </a:lnTo>
                    <a:lnTo>
                      <a:pt x="27" y="150"/>
                    </a:lnTo>
                    <a:lnTo>
                      <a:pt x="27" y="168"/>
                    </a:lnTo>
                    <a:lnTo>
                      <a:pt x="18" y="168"/>
                    </a:lnTo>
                    <a:lnTo>
                      <a:pt x="36" y="186"/>
                    </a:lnTo>
                    <a:lnTo>
                      <a:pt x="45" y="177"/>
                    </a:lnTo>
                    <a:lnTo>
                      <a:pt x="53" y="186"/>
                    </a:lnTo>
                    <a:lnTo>
                      <a:pt x="62" y="186"/>
                    </a:lnTo>
                    <a:lnTo>
                      <a:pt x="71" y="194"/>
                    </a:lnTo>
                    <a:lnTo>
                      <a:pt x="115" y="177"/>
                    </a:lnTo>
                    <a:lnTo>
                      <a:pt x="142" y="177"/>
                    </a:lnTo>
                    <a:lnTo>
                      <a:pt x="151" y="168"/>
                    </a:lnTo>
                    <a:lnTo>
                      <a:pt x="160" y="159"/>
                    </a:lnTo>
                    <a:lnTo>
                      <a:pt x="160" y="150"/>
                    </a:lnTo>
                    <a:lnTo>
                      <a:pt x="178" y="141"/>
                    </a:lnTo>
                    <a:lnTo>
                      <a:pt x="195" y="141"/>
                    </a:lnTo>
                    <a:lnTo>
                      <a:pt x="204" y="141"/>
                    </a:lnTo>
                    <a:lnTo>
                      <a:pt x="213" y="141"/>
                    </a:lnTo>
                    <a:lnTo>
                      <a:pt x="195" y="133"/>
                    </a:lnTo>
                    <a:lnTo>
                      <a:pt x="178" y="124"/>
                    </a:lnTo>
                    <a:lnTo>
                      <a:pt x="151" y="53"/>
                    </a:lnTo>
                    <a:lnTo>
                      <a:pt x="160" y="53"/>
                    </a:lnTo>
                    <a:lnTo>
                      <a:pt x="151" y="44"/>
                    </a:lnTo>
                    <a:lnTo>
                      <a:pt x="142" y="44"/>
                    </a:lnTo>
                    <a:lnTo>
                      <a:pt x="142" y="35"/>
                    </a:lnTo>
                    <a:lnTo>
                      <a:pt x="133" y="44"/>
                    </a:lnTo>
                    <a:lnTo>
                      <a:pt x="124" y="35"/>
                    </a:lnTo>
                    <a:lnTo>
                      <a:pt x="115" y="18"/>
                    </a:lnTo>
                    <a:lnTo>
                      <a:pt x="115" y="9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764"/>
              <p:cNvSpPr>
                <a:spLocks/>
              </p:cNvSpPr>
              <p:nvPr/>
            </p:nvSpPr>
            <p:spPr bwMode="auto">
              <a:xfrm>
                <a:off x="4939142" y="4450258"/>
                <a:ext cx="101502" cy="180738"/>
              </a:xfrm>
              <a:custGeom>
                <a:avLst/>
                <a:gdLst>
                  <a:gd name="T0" fmla="*/ 18 w 53"/>
                  <a:gd name="T1" fmla="*/ 9 h 106"/>
                  <a:gd name="T2" fmla="*/ 18 w 53"/>
                  <a:gd name="T3" fmla="*/ 9 h 106"/>
                  <a:gd name="T4" fmla="*/ 18 w 53"/>
                  <a:gd name="T5" fmla="*/ 9 h 106"/>
                  <a:gd name="T6" fmla="*/ 18 w 53"/>
                  <a:gd name="T7" fmla="*/ 9 h 106"/>
                  <a:gd name="T8" fmla="*/ 0 w 53"/>
                  <a:gd name="T9" fmla="*/ 27 h 106"/>
                  <a:gd name="T10" fmla="*/ 9 w 53"/>
                  <a:gd name="T11" fmla="*/ 44 h 106"/>
                  <a:gd name="T12" fmla="*/ 18 w 53"/>
                  <a:gd name="T13" fmla="*/ 53 h 106"/>
                  <a:gd name="T14" fmla="*/ 18 w 53"/>
                  <a:gd name="T15" fmla="*/ 53 h 106"/>
                  <a:gd name="T16" fmla="*/ 18 w 53"/>
                  <a:gd name="T17" fmla="*/ 53 h 106"/>
                  <a:gd name="T18" fmla="*/ 18 w 53"/>
                  <a:gd name="T19" fmla="*/ 53 h 106"/>
                  <a:gd name="T20" fmla="*/ 18 w 53"/>
                  <a:gd name="T21" fmla="*/ 62 h 106"/>
                  <a:gd name="T22" fmla="*/ 18 w 53"/>
                  <a:gd name="T23" fmla="*/ 62 h 106"/>
                  <a:gd name="T24" fmla="*/ 26 w 53"/>
                  <a:gd name="T25" fmla="*/ 62 h 106"/>
                  <a:gd name="T26" fmla="*/ 26 w 53"/>
                  <a:gd name="T27" fmla="*/ 62 h 106"/>
                  <a:gd name="T28" fmla="*/ 35 w 53"/>
                  <a:gd name="T29" fmla="*/ 80 h 106"/>
                  <a:gd name="T30" fmla="*/ 35 w 53"/>
                  <a:gd name="T31" fmla="*/ 89 h 106"/>
                  <a:gd name="T32" fmla="*/ 44 w 53"/>
                  <a:gd name="T33" fmla="*/ 97 h 106"/>
                  <a:gd name="T34" fmla="*/ 44 w 53"/>
                  <a:gd name="T35" fmla="*/ 106 h 106"/>
                  <a:gd name="T36" fmla="*/ 44 w 53"/>
                  <a:gd name="T37" fmla="*/ 106 h 106"/>
                  <a:gd name="T38" fmla="*/ 44 w 53"/>
                  <a:gd name="T39" fmla="*/ 106 h 106"/>
                  <a:gd name="T40" fmla="*/ 53 w 53"/>
                  <a:gd name="T41" fmla="*/ 97 h 106"/>
                  <a:gd name="T42" fmla="*/ 53 w 53"/>
                  <a:gd name="T43" fmla="*/ 89 h 106"/>
                  <a:gd name="T44" fmla="*/ 53 w 53"/>
                  <a:gd name="T45" fmla="*/ 89 h 106"/>
                  <a:gd name="T46" fmla="*/ 53 w 53"/>
                  <a:gd name="T47" fmla="*/ 89 h 106"/>
                  <a:gd name="T48" fmla="*/ 53 w 53"/>
                  <a:gd name="T49" fmla="*/ 89 h 106"/>
                  <a:gd name="T50" fmla="*/ 44 w 53"/>
                  <a:gd name="T51" fmla="*/ 71 h 106"/>
                  <a:gd name="T52" fmla="*/ 53 w 53"/>
                  <a:gd name="T53" fmla="*/ 62 h 106"/>
                  <a:gd name="T54" fmla="*/ 44 w 53"/>
                  <a:gd name="T55" fmla="*/ 53 h 106"/>
                  <a:gd name="T56" fmla="*/ 53 w 53"/>
                  <a:gd name="T57" fmla="*/ 18 h 106"/>
                  <a:gd name="T58" fmla="*/ 53 w 53"/>
                  <a:gd name="T59" fmla="*/ 18 h 106"/>
                  <a:gd name="T60" fmla="*/ 44 w 53"/>
                  <a:gd name="T61" fmla="*/ 0 h 106"/>
                  <a:gd name="T62" fmla="*/ 18 w 53"/>
                  <a:gd name="T63" fmla="*/ 9 h 106"/>
                  <a:gd name="T64" fmla="*/ 18 w 53"/>
                  <a:gd name="T65" fmla="*/ 9 h 106"/>
                  <a:gd name="T66" fmla="*/ 18 w 53"/>
                  <a:gd name="T67" fmla="*/ 9 h 106"/>
                  <a:gd name="T68" fmla="*/ 18 w 53"/>
                  <a:gd name="T69" fmla="*/ 9 h 1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3"/>
                  <a:gd name="T106" fmla="*/ 0 h 106"/>
                  <a:gd name="T107" fmla="*/ 53 w 53"/>
                  <a:gd name="T108" fmla="*/ 106 h 10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3" h="106">
                    <a:moveTo>
                      <a:pt x="18" y="9"/>
                    </a:moveTo>
                    <a:lnTo>
                      <a:pt x="18" y="9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18" y="53"/>
                    </a:lnTo>
                    <a:lnTo>
                      <a:pt x="18" y="62"/>
                    </a:lnTo>
                    <a:lnTo>
                      <a:pt x="26" y="62"/>
                    </a:lnTo>
                    <a:lnTo>
                      <a:pt x="35" y="80"/>
                    </a:lnTo>
                    <a:lnTo>
                      <a:pt x="35" y="89"/>
                    </a:lnTo>
                    <a:lnTo>
                      <a:pt x="44" y="97"/>
                    </a:lnTo>
                    <a:lnTo>
                      <a:pt x="44" y="106"/>
                    </a:lnTo>
                    <a:lnTo>
                      <a:pt x="53" y="97"/>
                    </a:lnTo>
                    <a:lnTo>
                      <a:pt x="53" y="89"/>
                    </a:lnTo>
                    <a:lnTo>
                      <a:pt x="44" y="71"/>
                    </a:lnTo>
                    <a:lnTo>
                      <a:pt x="53" y="62"/>
                    </a:lnTo>
                    <a:lnTo>
                      <a:pt x="44" y="53"/>
                    </a:lnTo>
                    <a:lnTo>
                      <a:pt x="53" y="18"/>
                    </a:lnTo>
                    <a:lnTo>
                      <a:pt x="44" y="0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765"/>
              <p:cNvSpPr>
                <a:spLocks/>
              </p:cNvSpPr>
              <p:nvPr/>
            </p:nvSpPr>
            <p:spPr bwMode="auto">
              <a:xfrm>
                <a:off x="5057881" y="4752057"/>
                <a:ext cx="271950" cy="136406"/>
              </a:xfrm>
              <a:custGeom>
                <a:avLst/>
                <a:gdLst>
                  <a:gd name="T0" fmla="*/ 133 w 142"/>
                  <a:gd name="T1" fmla="*/ 0 h 80"/>
                  <a:gd name="T2" fmla="*/ 133 w 142"/>
                  <a:gd name="T3" fmla="*/ 0 h 80"/>
                  <a:gd name="T4" fmla="*/ 124 w 142"/>
                  <a:gd name="T5" fmla="*/ 0 h 80"/>
                  <a:gd name="T6" fmla="*/ 124 w 142"/>
                  <a:gd name="T7" fmla="*/ 0 h 80"/>
                  <a:gd name="T8" fmla="*/ 124 w 142"/>
                  <a:gd name="T9" fmla="*/ 9 h 80"/>
                  <a:gd name="T10" fmla="*/ 124 w 142"/>
                  <a:gd name="T11" fmla="*/ 9 h 80"/>
                  <a:gd name="T12" fmla="*/ 115 w 142"/>
                  <a:gd name="T13" fmla="*/ 18 h 80"/>
                  <a:gd name="T14" fmla="*/ 97 w 142"/>
                  <a:gd name="T15" fmla="*/ 18 h 80"/>
                  <a:gd name="T16" fmla="*/ 89 w 142"/>
                  <a:gd name="T17" fmla="*/ 0 h 80"/>
                  <a:gd name="T18" fmla="*/ 71 w 142"/>
                  <a:gd name="T19" fmla="*/ 9 h 80"/>
                  <a:gd name="T20" fmla="*/ 71 w 142"/>
                  <a:gd name="T21" fmla="*/ 18 h 80"/>
                  <a:gd name="T22" fmla="*/ 71 w 142"/>
                  <a:gd name="T23" fmla="*/ 27 h 80"/>
                  <a:gd name="T24" fmla="*/ 71 w 142"/>
                  <a:gd name="T25" fmla="*/ 35 h 80"/>
                  <a:gd name="T26" fmla="*/ 71 w 142"/>
                  <a:gd name="T27" fmla="*/ 35 h 80"/>
                  <a:gd name="T28" fmla="*/ 71 w 142"/>
                  <a:gd name="T29" fmla="*/ 35 h 80"/>
                  <a:gd name="T30" fmla="*/ 71 w 142"/>
                  <a:gd name="T31" fmla="*/ 35 h 80"/>
                  <a:gd name="T32" fmla="*/ 71 w 142"/>
                  <a:gd name="T33" fmla="*/ 35 h 80"/>
                  <a:gd name="T34" fmla="*/ 62 w 142"/>
                  <a:gd name="T35" fmla="*/ 44 h 80"/>
                  <a:gd name="T36" fmla="*/ 44 w 142"/>
                  <a:gd name="T37" fmla="*/ 44 h 80"/>
                  <a:gd name="T38" fmla="*/ 27 w 142"/>
                  <a:gd name="T39" fmla="*/ 44 h 80"/>
                  <a:gd name="T40" fmla="*/ 27 w 142"/>
                  <a:gd name="T41" fmla="*/ 44 h 80"/>
                  <a:gd name="T42" fmla="*/ 27 w 142"/>
                  <a:gd name="T43" fmla="*/ 44 h 80"/>
                  <a:gd name="T44" fmla="*/ 18 w 142"/>
                  <a:gd name="T45" fmla="*/ 44 h 80"/>
                  <a:gd name="T46" fmla="*/ 18 w 142"/>
                  <a:gd name="T47" fmla="*/ 44 h 80"/>
                  <a:gd name="T48" fmla="*/ 9 w 142"/>
                  <a:gd name="T49" fmla="*/ 53 h 80"/>
                  <a:gd name="T50" fmla="*/ 0 w 142"/>
                  <a:gd name="T51" fmla="*/ 62 h 80"/>
                  <a:gd name="T52" fmla="*/ 18 w 142"/>
                  <a:gd name="T53" fmla="*/ 71 h 80"/>
                  <a:gd name="T54" fmla="*/ 18 w 142"/>
                  <a:gd name="T55" fmla="*/ 71 h 80"/>
                  <a:gd name="T56" fmla="*/ 44 w 142"/>
                  <a:gd name="T57" fmla="*/ 62 h 80"/>
                  <a:gd name="T58" fmla="*/ 80 w 142"/>
                  <a:gd name="T59" fmla="*/ 62 h 80"/>
                  <a:gd name="T60" fmla="*/ 80 w 142"/>
                  <a:gd name="T61" fmla="*/ 71 h 80"/>
                  <a:gd name="T62" fmla="*/ 80 w 142"/>
                  <a:gd name="T63" fmla="*/ 80 h 80"/>
                  <a:gd name="T64" fmla="*/ 97 w 142"/>
                  <a:gd name="T65" fmla="*/ 80 h 80"/>
                  <a:gd name="T66" fmla="*/ 115 w 142"/>
                  <a:gd name="T67" fmla="*/ 80 h 80"/>
                  <a:gd name="T68" fmla="*/ 124 w 142"/>
                  <a:gd name="T69" fmla="*/ 71 h 80"/>
                  <a:gd name="T70" fmla="*/ 133 w 142"/>
                  <a:gd name="T71" fmla="*/ 62 h 80"/>
                  <a:gd name="T72" fmla="*/ 142 w 142"/>
                  <a:gd name="T73" fmla="*/ 62 h 80"/>
                  <a:gd name="T74" fmla="*/ 142 w 142"/>
                  <a:gd name="T75" fmla="*/ 44 h 80"/>
                  <a:gd name="T76" fmla="*/ 142 w 142"/>
                  <a:gd name="T77" fmla="*/ 44 h 80"/>
                  <a:gd name="T78" fmla="*/ 142 w 142"/>
                  <a:gd name="T79" fmla="*/ 35 h 80"/>
                  <a:gd name="T80" fmla="*/ 142 w 142"/>
                  <a:gd name="T81" fmla="*/ 27 h 80"/>
                  <a:gd name="T82" fmla="*/ 142 w 142"/>
                  <a:gd name="T83" fmla="*/ 27 h 80"/>
                  <a:gd name="T84" fmla="*/ 142 w 142"/>
                  <a:gd name="T85" fmla="*/ 27 h 80"/>
                  <a:gd name="T86" fmla="*/ 142 w 142"/>
                  <a:gd name="T87" fmla="*/ 27 h 80"/>
                  <a:gd name="T88" fmla="*/ 142 w 142"/>
                  <a:gd name="T89" fmla="*/ 18 h 80"/>
                  <a:gd name="T90" fmla="*/ 142 w 142"/>
                  <a:gd name="T91" fmla="*/ 9 h 80"/>
                  <a:gd name="T92" fmla="*/ 142 w 142"/>
                  <a:gd name="T93" fmla="*/ 0 h 80"/>
                  <a:gd name="T94" fmla="*/ 133 w 142"/>
                  <a:gd name="T95" fmla="*/ 0 h 80"/>
                  <a:gd name="T96" fmla="*/ 133 w 142"/>
                  <a:gd name="T97" fmla="*/ 0 h 80"/>
                  <a:gd name="T98" fmla="*/ 133 w 142"/>
                  <a:gd name="T99" fmla="*/ 0 h 80"/>
                  <a:gd name="T100" fmla="*/ 133 w 142"/>
                  <a:gd name="T101" fmla="*/ 9 h 80"/>
                  <a:gd name="T102" fmla="*/ 133 w 142"/>
                  <a:gd name="T103" fmla="*/ 0 h 80"/>
                  <a:gd name="T104" fmla="*/ 133 w 142"/>
                  <a:gd name="T105" fmla="*/ 0 h 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2"/>
                  <a:gd name="T160" fmla="*/ 0 h 80"/>
                  <a:gd name="T161" fmla="*/ 142 w 142"/>
                  <a:gd name="T162" fmla="*/ 80 h 8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2" h="80">
                    <a:moveTo>
                      <a:pt x="133" y="0"/>
                    </a:moveTo>
                    <a:lnTo>
                      <a:pt x="133" y="0"/>
                    </a:lnTo>
                    <a:lnTo>
                      <a:pt x="124" y="0"/>
                    </a:lnTo>
                    <a:lnTo>
                      <a:pt x="124" y="9"/>
                    </a:lnTo>
                    <a:lnTo>
                      <a:pt x="115" y="18"/>
                    </a:lnTo>
                    <a:lnTo>
                      <a:pt x="97" y="18"/>
                    </a:lnTo>
                    <a:lnTo>
                      <a:pt x="89" y="0"/>
                    </a:lnTo>
                    <a:lnTo>
                      <a:pt x="71" y="9"/>
                    </a:lnTo>
                    <a:lnTo>
                      <a:pt x="71" y="18"/>
                    </a:lnTo>
                    <a:lnTo>
                      <a:pt x="71" y="27"/>
                    </a:lnTo>
                    <a:lnTo>
                      <a:pt x="71" y="35"/>
                    </a:lnTo>
                    <a:lnTo>
                      <a:pt x="62" y="44"/>
                    </a:lnTo>
                    <a:lnTo>
                      <a:pt x="44" y="44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9" y="53"/>
                    </a:lnTo>
                    <a:lnTo>
                      <a:pt x="0" y="62"/>
                    </a:lnTo>
                    <a:lnTo>
                      <a:pt x="18" y="71"/>
                    </a:lnTo>
                    <a:lnTo>
                      <a:pt x="44" y="62"/>
                    </a:lnTo>
                    <a:lnTo>
                      <a:pt x="80" y="62"/>
                    </a:lnTo>
                    <a:lnTo>
                      <a:pt x="80" y="71"/>
                    </a:lnTo>
                    <a:lnTo>
                      <a:pt x="80" y="80"/>
                    </a:lnTo>
                    <a:lnTo>
                      <a:pt x="97" y="80"/>
                    </a:lnTo>
                    <a:lnTo>
                      <a:pt x="115" y="80"/>
                    </a:lnTo>
                    <a:lnTo>
                      <a:pt x="124" y="71"/>
                    </a:lnTo>
                    <a:lnTo>
                      <a:pt x="133" y="62"/>
                    </a:lnTo>
                    <a:lnTo>
                      <a:pt x="142" y="62"/>
                    </a:lnTo>
                    <a:lnTo>
                      <a:pt x="142" y="44"/>
                    </a:lnTo>
                    <a:lnTo>
                      <a:pt x="142" y="35"/>
                    </a:lnTo>
                    <a:lnTo>
                      <a:pt x="142" y="27"/>
                    </a:lnTo>
                    <a:lnTo>
                      <a:pt x="142" y="18"/>
                    </a:lnTo>
                    <a:lnTo>
                      <a:pt x="142" y="9"/>
                    </a:lnTo>
                    <a:lnTo>
                      <a:pt x="142" y="0"/>
                    </a:lnTo>
                    <a:lnTo>
                      <a:pt x="133" y="0"/>
                    </a:lnTo>
                    <a:lnTo>
                      <a:pt x="133" y="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766"/>
              <p:cNvSpPr>
                <a:spLocks/>
              </p:cNvSpPr>
              <p:nvPr/>
            </p:nvSpPr>
            <p:spPr bwMode="auto">
              <a:xfrm>
                <a:off x="5092353" y="4827081"/>
                <a:ext cx="457718" cy="257467"/>
              </a:xfrm>
              <a:custGeom>
                <a:avLst/>
                <a:gdLst>
                  <a:gd name="T0" fmla="*/ 150 w 239"/>
                  <a:gd name="T1" fmla="*/ 18 h 151"/>
                  <a:gd name="T2" fmla="*/ 124 w 239"/>
                  <a:gd name="T3" fmla="*/ 0 h 151"/>
                  <a:gd name="T4" fmla="*/ 115 w 239"/>
                  <a:gd name="T5" fmla="*/ 27 h 151"/>
                  <a:gd name="T6" fmla="*/ 106 w 239"/>
                  <a:gd name="T7" fmla="*/ 36 h 151"/>
                  <a:gd name="T8" fmla="*/ 97 w 239"/>
                  <a:gd name="T9" fmla="*/ 36 h 151"/>
                  <a:gd name="T10" fmla="*/ 88 w 239"/>
                  <a:gd name="T11" fmla="*/ 44 h 151"/>
                  <a:gd name="T12" fmla="*/ 53 w 239"/>
                  <a:gd name="T13" fmla="*/ 44 h 151"/>
                  <a:gd name="T14" fmla="*/ 0 w 239"/>
                  <a:gd name="T15" fmla="*/ 27 h 151"/>
                  <a:gd name="T16" fmla="*/ 0 w 239"/>
                  <a:gd name="T17" fmla="*/ 27 h 151"/>
                  <a:gd name="T18" fmla="*/ 0 w 239"/>
                  <a:gd name="T19" fmla="*/ 36 h 151"/>
                  <a:gd name="T20" fmla="*/ 0 w 239"/>
                  <a:gd name="T21" fmla="*/ 36 h 151"/>
                  <a:gd name="T22" fmla="*/ 9 w 239"/>
                  <a:gd name="T23" fmla="*/ 53 h 151"/>
                  <a:gd name="T24" fmla="*/ 9 w 239"/>
                  <a:gd name="T25" fmla="*/ 62 h 151"/>
                  <a:gd name="T26" fmla="*/ 17 w 239"/>
                  <a:gd name="T27" fmla="*/ 71 h 151"/>
                  <a:gd name="T28" fmla="*/ 26 w 239"/>
                  <a:gd name="T29" fmla="*/ 80 h 151"/>
                  <a:gd name="T30" fmla="*/ 26 w 239"/>
                  <a:gd name="T31" fmla="*/ 89 h 151"/>
                  <a:gd name="T32" fmla="*/ 35 w 239"/>
                  <a:gd name="T33" fmla="*/ 106 h 151"/>
                  <a:gd name="T34" fmla="*/ 53 w 239"/>
                  <a:gd name="T35" fmla="*/ 124 h 151"/>
                  <a:gd name="T36" fmla="*/ 71 w 239"/>
                  <a:gd name="T37" fmla="*/ 133 h 151"/>
                  <a:gd name="T38" fmla="*/ 79 w 239"/>
                  <a:gd name="T39" fmla="*/ 142 h 151"/>
                  <a:gd name="T40" fmla="*/ 106 w 239"/>
                  <a:gd name="T41" fmla="*/ 142 h 151"/>
                  <a:gd name="T42" fmla="*/ 124 w 239"/>
                  <a:gd name="T43" fmla="*/ 133 h 151"/>
                  <a:gd name="T44" fmla="*/ 141 w 239"/>
                  <a:gd name="T45" fmla="*/ 124 h 151"/>
                  <a:gd name="T46" fmla="*/ 186 w 239"/>
                  <a:gd name="T47" fmla="*/ 124 h 151"/>
                  <a:gd name="T48" fmla="*/ 195 w 239"/>
                  <a:gd name="T49" fmla="*/ 115 h 151"/>
                  <a:gd name="T50" fmla="*/ 230 w 239"/>
                  <a:gd name="T51" fmla="*/ 115 h 151"/>
                  <a:gd name="T52" fmla="*/ 239 w 239"/>
                  <a:gd name="T53" fmla="*/ 106 h 151"/>
                  <a:gd name="T54" fmla="*/ 239 w 239"/>
                  <a:gd name="T55" fmla="*/ 98 h 151"/>
                  <a:gd name="T56" fmla="*/ 230 w 239"/>
                  <a:gd name="T57" fmla="*/ 98 h 151"/>
                  <a:gd name="T58" fmla="*/ 203 w 239"/>
                  <a:gd name="T59" fmla="*/ 89 h 151"/>
                  <a:gd name="T60" fmla="*/ 195 w 239"/>
                  <a:gd name="T61" fmla="*/ 53 h 151"/>
                  <a:gd name="T62" fmla="*/ 195 w 239"/>
                  <a:gd name="T63" fmla="*/ 53 h 151"/>
                  <a:gd name="T64" fmla="*/ 186 w 239"/>
                  <a:gd name="T65" fmla="*/ 44 h 151"/>
                  <a:gd name="T66" fmla="*/ 177 w 239"/>
                  <a:gd name="T67" fmla="*/ 44 h 151"/>
                  <a:gd name="T68" fmla="*/ 195 w 239"/>
                  <a:gd name="T69" fmla="*/ 27 h 151"/>
                  <a:gd name="T70" fmla="*/ 195 w 239"/>
                  <a:gd name="T71" fmla="*/ 27 h 151"/>
                  <a:gd name="T72" fmla="*/ 186 w 239"/>
                  <a:gd name="T73" fmla="*/ 9 h 151"/>
                  <a:gd name="T74" fmla="*/ 186 w 239"/>
                  <a:gd name="T75" fmla="*/ 9 h 151"/>
                  <a:gd name="T76" fmla="*/ 186 w 239"/>
                  <a:gd name="T77" fmla="*/ 9 h 151"/>
                  <a:gd name="T78" fmla="*/ 159 w 239"/>
                  <a:gd name="T79" fmla="*/ 18 h 15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39"/>
                  <a:gd name="T121" fmla="*/ 0 h 151"/>
                  <a:gd name="T122" fmla="*/ 239 w 239"/>
                  <a:gd name="T123" fmla="*/ 151 h 15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39" h="151">
                    <a:moveTo>
                      <a:pt x="150" y="18"/>
                    </a:moveTo>
                    <a:lnTo>
                      <a:pt x="150" y="18"/>
                    </a:lnTo>
                    <a:lnTo>
                      <a:pt x="124" y="0"/>
                    </a:lnTo>
                    <a:lnTo>
                      <a:pt x="124" y="27"/>
                    </a:lnTo>
                    <a:lnTo>
                      <a:pt x="115" y="27"/>
                    </a:lnTo>
                    <a:lnTo>
                      <a:pt x="106" y="36"/>
                    </a:lnTo>
                    <a:lnTo>
                      <a:pt x="97" y="36"/>
                    </a:lnTo>
                    <a:lnTo>
                      <a:pt x="88" y="44"/>
                    </a:lnTo>
                    <a:lnTo>
                      <a:pt x="53" y="44"/>
                    </a:lnTo>
                    <a:lnTo>
                      <a:pt x="53" y="27"/>
                    </a:lnTo>
                    <a:lnTo>
                      <a:pt x="0" y="27"/>
                    </a:lnTo>
                    <a:lnTo>
                      <a:pt x="9" y="27"/>
                    </a:lnTo>
                    <a:lnTo>
                      <a:pt x="0" y="36"/>
                    </a:lnTo>
                    <a:lnTo>
                      <a:pt x="9" y="44"/>
                    </a:lnTo>
                    <a:lnTo>
                      <a:pt x="9" y="53"/>
                    </a:lnTo>
                    <a:lnTo>
                      <a:pt x="9" y="62"/>
                    </a:lnTo>
                    <a:lnTo>
                      <a:pt x="17" y="71"/>
                    </a:lnTo>
                    <a:lnTo>
                      <a:pt x="17" y="80"/>
                    </a:lnTo>
                    <a:lnTo>
                      <a:pt x="26" y="80"/>
                    </a:lnTo>
                    <a:lnTo>
                      <a:pt x="26" y="89"/>
                    </a:lnTo>
                    <a:lnTo>
                      <a:pt x="26" y="106"/>
                    </a:lnTo>
                    <a:lnTo>
                      <a:pt x="35" y="106"/>
                    </a:lnTo>
                    <a:lnTo>
                      <a:pt x="44" y="115"/>
                    </a:lnTo>
                    <a:lnTo>
                      <a:pt x="53" y="124"/>
                    </a:lnTo>
                    <a:lnTo>
                      <a:pt x="62" y="133"/>
                    </a:lnTo>
                    <a:lnTo>
                      <a:pt x="71" y="133"/>
                    </a:lnTo>
                    <a:lnTo>
                      <a:pt x="71" y="142"/>
                    </a:lnTo>
                    <a:lnTo>
                      <a:pt x="79" y="142"/>
                    </a:lnTo>
                    <a:lnTo>
                      <a:pt x="79" y="151"/>
                    </a:lnTo>
                    <a:lnTo>
                      <a:pt x="106" y="142"/>
                    </a:lnTo>
                    <a:lnTo>
                      <a:pt x="115" y="124"/>
                    </a:lnTo>
                    <a:lnTo>
                      <a:pt x="124" y="133"/>
                    </a:lnTo>
                    <a:lnTo>
                      <a:pt x="133" y="133"/>
                    </a:lnTo>
                    <a:lnTo>
                      <a:pt x="141" y="124"/>
                    </a:lnTo>
                    <a:lnTo>
                      <a:pt x="186" y="124"/>
                    </a:lnTo>
                    <a:lnTo>
                      <a:pt x="195" y="115"/>
                    </a:lnTo>
                    <a:lnTo>
                      <a:pt x="230" y="124"/>
                    </a:lnTo>
                    <a:lnTo>
                      <a:pt x="230" y="115"/>
                    </a:lnTo>
                    <a:lnTo>
                      <a:pt x="230" y="106"/>
                    </a:lnTo>
                    <a:lnTo>
                      <a:pt x="239" y="106"/>
                    </a:lnTo>
                    <a:lnTo>
                      <a:pt x="239" y="98"/>
                    </a:lnTo>
                    <a:lnTo>
                      <a:pt x="230" y="98"/>
                    </a:lnTo>
                    <a:lnTo>
                      <a:pt x="221" y="89"/>
                    </a:lnTo>
                    <a:lnTo>
                      <a:pt x="203" y="89"/>
                    </a:lnTo>
                    <a:lnTo>
                      <a:pt x="203" y="71"/>
                    </a:lnTo>
                    <a:lnTo>
                      <a:pt x="195" y="53"/>
                    </a:lnTo>
                    <a:lnTo>
                      <a:pt x="186" y="44"/>
                    </a:lnTo>
                    <a:lnTo>
                      <a:pt x="177" y="44"/>
                    </a:lnTo>
                    <a:lnTo>
                      <a:pt x="195" y="27"/>
                    </a:lnTo>
                    <a:lnTo>
                      <a:pt x="195" y="18"/>
                    </a:lnTo>
                    <a:lnTo>
                      <a:pt x="186" y="9"/>
                    </a:lnTo>
                    <a:lnTo>
                      <a:pt x="159" y="18"/>
                    </a:lnTo>
                    <a:lnTo>
                      <a:pt x="150" y="18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767"/>
              <p:cNvSpPr>
                <a:spLocks/>
              </p:cNvSpPr>
              <p:nvPr/>
            </p:nvSpPr>
            <p:spPr bwMode="auto">
              <a:xfrm>
                <a:off x="5243649" y="4571319"/>
                <a:ext cx="237477" cy="271108"/>
              </a:xfrm>
              <a:custGeom>
                <a:avLst/>
                <a:gdLst>
                  <a:gd name="T0" fmla="*/ 80 w 124"/>
                  <a:gd name="T1" fmla="*/ 9 h 159"/>
                  <a:gd name="T2" fmla="*/ 80 w 124"/>
                  <a:gd name="T3" fmla="*/ 9 h 159"/>
                  <a:gd name="T4" fmla="*/ 71 w 124"/>
                  <a:gd name="T5" fmla="*/ 18 h 159"/>
                  <a:gd name="T6" fmla="*/ 71 w 124"/>
                  <a:gd name="T7" fmla="*/ 18 h 159"/>
                  <a:gd name="T8" fmla="*/ 62 w 124"/>
                  <a:gd name="T9" fmla="*/ 18 h 159"/>
                  <a:gd name="T10" fmla="*/ 62 w 124"/>
                  <a:gd name="T11" fmla="*/ 18 h 159"/>
                  <a:gd name="T12" fmla="*/ 62 w 124"/>
                  <a:gd name="T13" fmla="*/ 26 h 159"/>
                  <a:gd name="T14" fmla="*/ 54 w 124"/>
                  <a:gd name="T15" fmla="*/ 9 h 159"/>
                  <a:gd name="T16" fmla="*/ 27 w 124"/>
                  <a:gd name="T17" fmla="*/ 9 h 159"/>
                  <a:gd name="T18" fmla="*/ 27 w 124"/>
                  <a:gd name="T19" fmla="*/ 9 h 159"/>
                  <a:gd name="T20" fmla="*/ 27 w 124"/>
                  <a:gd name="T21" fmla="*/ 18 h 159"/>
                  <a:gd name="T22" fmla="*/ 27 w 124"/>
                  <a:gd name="T23" fmla="*/ 26 h 159"/>
                  <a:gd name="T24" fmla="*/ 9 w 124"/>
                  <a:gd name="T25" fmla="*/ 71 h 159"/>
                  <a:gd name="T26" fmla="*/ 18 w 124"/>
                  <a:gd name="T27" fmla="*/ 79 h 159"/>
                  <a:gd name="T28" fmla="*/ 36 w 124"/>
                  <a:gd name="T29" fmla="*/ 97 h 159"/>
                  <a:gd name="T30" fmla="*/ 36 w 124"/>
                  <a:gd name="T31" fmla="*/ 97 h 159"/>
                  <a:gd name="T32" fmla="*/ 54 w 124"/>
                  <a:gd name="T33" fmla="*/ 115 h 159"/>
                  <a:gd name="T34" fmla="*/ 45 w 124"/>
                  <a:gd name="T35" fmla="*/ 124 h 159"/>
                  <a:gd name="T36" fmla="*/ 45 w 124"/>
                  <a:gd name="T37" fmla="*/ 133 h 159"/>
                  <a:gd name="T38" fmla="*/ 54 w 124"/>
                  <a:gd name="T39" fmla="*/ 141 h 159"/>
                  <a:gd name="T40" fmla="*/ 54 w 124"/>
                  <a:gd name="T41" fmla="*/ 150 h 159"/>
                  <a:gd name="T42" fmla="*/ 71 w 124"/>
                  <a:gd name="T43" fmla="*/ 141 h 159"/>
                  <a:gd name="T44" fmla="*/ 80 w 124"/>
                  <a:gd name="T45" fmla="*/ 133 h 159"/>
                  <a:gd name="T46" fmla="*/ 107 w 124"/>
                  <a:gd name="T47" fmla="*/ 79 h 159"/>
                  <a:gd name="T48" fmla="*/ 124 w 124"/>
                  <a:gd name="T49" fmla="*/ 44 h 159"/>
                  <a:gd name="T50" fmla="*/ 116 w 124"/>
                  <a:gd name="T51" fmla="*/ 35 h 159"/>
                  <a:gd name="T52" fmla="*/ 116 w 124"/>
                  <a:gd name="T53" fmla="*/ 26 h 159"/>
                  <a:gd name="T54" fmla="*/ 116 w 124"/>
                  <a:gd name="T55" fmla="*/ 26 h 159"/>
                  <a:gd name="T56" fmla="*/ 116 w 124"/>
                  <a:gd name="T57" fmla="*/ 35 h 159"/>
                  <a:gd name="T58" fmla="*/ 107 w 124"/>
                  <a:gd name="T59" fmla="*/ 35 h 159"/>
                  <a:gd name="T60" fmla="*/ 107 w 124"/>
                  <a:gd name="T61" fmla="*/ 35 h 159"/>
                  <a:gd name="T62" fmla="*/ 89 w 124"/>
                  <a:gd name="T63" fmla="*/ 18 h 1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24"/>
                  <a:gd name="T97" fmla="*/ 0 h 159"/>
                  <a:gd name="T98" fmla="*/ 124 w 124"/>
                  <a:gd name="T99" fmla="*/ 159 h 1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24" h="159">
                    <a:moveTo>
                      <a:pt x="80" y="9"/>
                    </a:moveTo>
                    <a:lnTo>
                      <a:pt x="80" y="9"/>
                    </a:lnTo>
                    <a:lnTo>
                      <a:pt x="71" y="18"/>
                    </a:lnTo>
                    <a:lnTo>
                      <a:pt x="62" y="18"/>
                    </a:lnTo>
                    <a:lnTo>
                      <a:pt x="62" y="26"/>
                    </a:lnTo>
                    <a:lnTo>
                      <a:pt x="54" y="9"/>
                    </a:lnTo>
                    <a:lnTo>
                      <a:pt x="45" y="0"/>
                    </a:lnTo>
                    <a:lnTo>
                      <a:pt x="27" y="9"/>
                    </a:lnTo>
                    <a:lnTo>
                      <a:pt x="27" y="18"/>
                    </a:lnTo>
                    <a:lnTo>
                      <a:pt x="27" y="2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9" y="79"/>
                    </a:lnTo>
                    <a:lnTo>
                      <a:pt x="18" y="79"/>
                    </a:lnTo>
                    <a:lnTo>
                      <a:pt x="27" y="79"/>
                    </a:lnTo>
                    <a:lnTo>
                      <a:pt x="36" y="97"/>
                    </a:lnTo>
                    <a:lnTo>
                      <a:pt x="45" y="97"/>
                    </a:lnTo>
                    <a:lnTo>
                      <a:pt x="54" y="115"/>
                    </a:lnTo>
                    <a:lnTo>
                      <a:pt x="45" y="124"/>
                    </a:lnTo>
                    <a:lnTo>
                      <a:pt x="45" y="133"/>
                    </a:lnTo>
                    <a:lnTo>
                      <a:pt x="54" y="141"/>
                    </a:lnTo>
                    <a:lnTo>
                      <a:pt x="54" y="150"/>
                    </a:lnTo>
                    <a:lnTo>
                      <a:pt x="71" y="159"/>
                    </a:lnTo>
                    <a:lnTo>
                      <a:pt x="71" y="141"/>
                    </a:lnTo>
                    <a:lnTo>
                      <a:pt x="71" y="133"/>
                    </a:lnTo>
                    <a:lnTo>
                      <a:pt x="80" y="133"/>
                    </a:lnTo>
                    <a:lnTo>
                      <a:pt x="116" y="88"/>
                    </a:lnTo>
                    <a:lnTo>
                      <a:pt x="107" y="79"/>
                    </a:lnTo>
                    <a:lnTo>
                      <a:pt x="116" y="62"/>
                    </a:lnTo>
                    <a:lnTo>
                      <a:pt x="124" y="44"/>
                    </a:lnTo>
                    <a:lnTo>
                      <a:pt x="116" y="44"/>
                    </a:lnTo>
                    <a:lnTo>
                      <a:pt x="116" y="35"/>
                    </a:lnTo>
                    <a:lnTo>
                      <a:pt x="116" y="26"/>
                    </a:lnTo>
                    <a:lnTo>
                      <a:pt x="116" y="35"/>
                    </a:lnTo>
                    <a:lnTo>
                      <a:pt x="107" y="35"/>
                    </a:lnTo>
                    <a:lnTo>
                      <a:pt x="89" y="35"/>
                    </a:lnTo>
                    <a:lnTo>
                      <a:pt x="89" y="18"/>
                    </a:lnTo>
                    <a:lnTo>
                      <a:pt x="80" y="9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768"/>
              <p:cNvSpPr>
                <a:spLocks/>
              </p:cNvSpPr>
              <p:nvPr/>
            </p:nvSpPr>
            <p:spPr bwMode="auto">
              <a:xfrm>
                <a:off x="2070265" y="1524341"/>
                <a:ext cx="68945" cy="134701"/>
              </a:xfrm>
              <a:custGeom>
                <a:avLst/>
                <a:gdLst>
                  <a:gd name="T0" fmla="*/ 18 w 36"/>
                  <a:gd name="T1" fmla="*/ 9 h 79"/>
                  <a:gd name="T2" fmla="*/ 18 w 36"/>
                  <a:gd name="T3" fmla="*/ 9 h 79"/>
                  <a:gd name="T4" fmla="*/ 9 w 36"/>
                  <a:gd name="T5" fmla="*/ 0 h 79"/>
                  <a:gd name="T6" fmla="*/ 0 w 36"/>
                  <a:gd name="T7" fmla="*/ 79 h 79"/>
                  <a:gd name="T8" fmla="*/ 9 w 36"/>
                  <a:gd name="T9" fmla="*/ 79 h 79"/>
                  <a:gd name="T10" fmla="*/ 18 w 36"/>
                  <a:gd name="T11" fmla="*/ 79 h 79"/>
                  <a:gd name="T12" fmla="*/ 18 w 36"/>
                  <a:gd name="T13" fmla="*/ 79 h 79"/>
                  <a:gd name="T14" fmla="*/ 27 w 36"/>
                  <a:gd name="T15" fmla="*/ 79 h 79"/>
                  <a:gd name="T16" fmla="*/ 27 w 36"/>
                  <a:gd name="T17" fmla="*/ 79 h 79"/>
                  <a:gd name="T18" fmla="*/ 27 w 36"/>
                  <a:gd name="T19" fmla="*/ 79 h 79"/>
                  <a:gd name="T20" fmla="*/ 36 w 36"/>
                  <a:gd name="T21" fmla="*/ 79 h 79"/>
                  <a:gd name="T22" fmla="*/ 36 w 36"/>
                  <a:gd name="T23" fmla="*/ 71 h 79"/>
                  <a:gd name="T24" fmla="*/ 36 w 36"/>
                  <a:gd name="T25" fmla="*/ 71 h 79"/>
                  <a:gd name="T26" fmla="*/ 27 w 36"/>
                  <a:gd name="T27" fmla="*/ 62 h 79"/>
                  <a:gd name="T28" fmla="*/ 18 w 36"/>
                  <a:gd name="T29" fmla="*/ 62 h 79"/>
                  <a:gd name="T30" fmla="*/ 9 w 36"/>
                  <a:gd name="T31" fmla="*/ 44 h 79"/>
                  <a:gd name="T32" fmla="*/ 9 w 36"/>
                  <a:gd name="T33" fmla="*/ 35 h 79"/>
                  <a:gd name="T34" fmla="*/ 18 w 36"/>
                  <a:gd name="T35" fmla="*/ 26 h 79"/>
                  <a:gd name="T36" fmla="*/ 18 w 36"/>
                  <a:gd name="T37" fmla="*/ 18 h 79"/>
                  <a:gd name="T38" fmla="*/ 27 w 36"/>
                  <a:gd name="T39" fmla="*/ 18 h 79"/>
                  <a:gd name="T40" fmla="*/ 27 w 36"/>
                  <a:gd name="T41" fmla="*/ 9 h 79"/>
                  <a:gd name="T42" fmla="*/ 18 w 36"/>
                  <a:gd name="T43" fmla="*/ 9 h 7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"/>
                  <a:gd name="T67" fmla="*/ 0 h 79"/>
                  <a:gd name="T68" fmla="*/ 36 w 36"/>
                  <a:gd name="T69" fmla="*/ 79 h 7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" h="79">
                    <a:moveTo>
                      <a:pt x="18" y="9"/>
                    </a:moveTo>
                    <a:lnTo>
                      <a:pt x="18" y="9"/>
                    </a:lnTo>
                    <a:lnTo>
                      <a:pt x="9" y="0"/>
                    </a:lnTo>
                    <a:lnTo>
                      <a:pt x="0" y="79"/>
                    </a:lnTo>
                    <a:lnTo>
                      <a:pt x="9" y="79"/>
                    </a:lnTo>
                    <a:lnTo>
                      <a:pt x="18" y="79"/>
                    </a:lnTo>
                    <a:lnTo>
                      <a:pt x="27" y="79"/>
                    </a:lnTo>
                    <a:lnTo>
                      <a:pt x="36" y="79"/>
                    </a:lnTo>
                    <a:lnTo>
                      <a:pt x="36" y="71"/>
                    </a:lnTo>
                    <a:lnTo>
                      <a:pt x="27" y="62"/>
                    </a:lnTo>
                    <a:lnTo>
                      <a:pt x="18" y="62"/>
                    </a:lnTo>
                    <a:lnTo>
                      <a:pt x="9" y="44"/>
                    </a:lnTo>
                    <a:lnTo>
                      <a:pt x="9" y="35"/>
                    </a:lnTo>
                    <a:lnTo>
                      <a:pt x="18" y="26"/>
                    </a:lnTo>
                    <a:lnTo>
                      <a:pt x="18" y="18"/>
                    </a:lnTo>
                    <a:lnTo>
                      <a:pt x="27" y="18"/>
                    </a:lnTo>
                    <a:lnTo>
                      <a:pt x="27" y="9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769"/>
              <p:cNvSpPr>
                <a:spLocks/>
              </p:cNvSpPr>
              <p:nvPr/>
            </p:nvSpPr>
            <p:spPr bwMode="auto">
              <a:xfrm>
                <a:off x="1698728" y="2806561"/>
                <a:ext cx="626250" cy="1070790"/>
              </a:xfrm>
              <a:custGeom>
                <a:avLst/>
                <a:gdLst>
                  <a:gd name="T0" fmla="*/ 70 w 327"/>
                  <a:gd name="T1" fmla="*/ 159 h 628"/>
                  <a:gd name="T2" fmla="*/ 70 w 327"/>
                  <a:gd name="T3" fmla="*/ 186 h 628"/>
                  <a:gd name="T4" fmla="*/ 88 w 327"/>
                  <a:gd name="T5" fmla="*/ 186 h 628"/>
                  <a:gd name="T6" fmla="*/ 115 w 327"/>
                  <a:gd name="T7" fmla="*/ 221 h 628"/>
                  <a:gd name="T8" fmla="*/ 124 w 327"/>
                  <a:gd name="T9" fmla="*/ 239 h 628"/>
                  <a:gd name="T10" fmla="*/ 124 w 327"/>
                  <a:gd name="T11" fmla="*/ 248 h 628"/>
                  <a:gd name="T12" fmla="*/ 159 w 327"/>
                  <a:gd name="T13" fmla="*/ 318 h 628"/>
                  <a:gd name="T14" fmla="*/ 141 w 327"/>
                  <a:gd name="T15" fmla="*/ 327 h 628"/>
                  <a:gd name="T16" fmla="*/ 62 w 327"/>
                  <a:gd name="T17" fmla="*/ 469 h 628"/>
                  <a:gd name="T18" fmla="*/ 35 w 327"/>
                  <a:gd name="T19" fmla="*/ 486 h 628"/>
                  <a:gd name="T20" fmla="*/ 26 w 327"/>
                  <a:gd name="T21" fmla="*/ 513 h 628"/>
                  <a:gd name="T22" fmla="*/ 17 w 327"/>
                  <a:gd name="T23" fmla="*/ 539 h 628"/>
                  <a:gd name="T24" fmla="*/ 0 w 327"/>
                  <a:gd name="T25" fmla="*/ 575 h 628"/>
                  <a:gd name="T26" fmla="*/ 62 w 327"/>
                  <a:gd name="T27" fmla="*/ 593 h 628"/>
                  <a:gd name="T28" fmla="*/ 97 w 327"/>
                  <a:gd name="T29" fmla="*/ 593 h 628"/>
                  <a:gd name="T30" fmla="*/ 132 w 327"/>
                  <a:gd name="T31" fmla="*/ 566 h 628"/>
                  <a:gd name="T32" fmla="*/ 230 w 327"/>
                  <a:gd name="T33" fmla="*/ 601 h 628"/>
                  <a:gd name="T34" fmla="*/ 265 w 327"/>
                  <a:gd name="T35" fmla="*/ 628 h 628"/>
                  <a:gd name="T36" fmla="*/ 265 w 327"/>
                  <a:gd name="T37" fmla="*/ 601 h 628"/>
                  <a:gd name="T38" fmla="*/ 256 w 327"/>
                  <a:gd name="T39" fmla="*/ 584 h 628"/>
                  <a:gd name="T40" fmla="*/ 301 w 327"/>
                  <a:gd name="T41" fmla="*/ 557 h 628"/>
                  <a:gd name="T42" fmla="*/ 327 w 327"/>
                  <a:gd name="T43" fmla="*/ 531 h 628"/>
                  <a:gd name="T44" fmla="*/ 319 w 327"/>
                  <a:gd name="T45" fmla="*/ 513 h 628"/>
                  <a:gd name="T46" fmla="*/ 301 w 327"/>
                  <a:gd name="T47" fmla="*/ 478 h 628"/>
                  <a:gd name="T48" fmla="*/ 292 w 327"/>
                  <a:gd name="T49" fmla="*/ 460 h 628"/>
                  <a:gd name="T50" fmla="*/ 274 w 327"/>
                  <a:gd name="T51" fmla="*/ 451 h 628"/>
                  <a:gd name="T52" fmla="*/ 177 w 327"/>
                  <a:gd name="T53" fmla="*/ 469 h 628"/>
                  <a:gd name="T54" fmla="*/ 159 w 327"/>
                  <a:gd name="T55" fmla="*/ 460 h 628"/>
                  <a:gd name="T56" fmla="*/ 159 w 327"/>
                  <a:gd name="T57" fmla="*/ 407 h 628"/>
                  <a:gd name="T58" fmla="*/ 221 w 327"/>
                  <a:gd name="T59" fmla="*/ 309 h 628"/>
                  <a:gd name="T60" fmla="*/ 212 w 327"/>
                  <a:gd name="T61" fmla="*/ 274 h 628"/>
                  <a:gd name="T62" fmla="*/ 256 w 327"/>
                  <a:gd name="T63" fmla="*/ 248 h 628"/>
                  <a:gd name="T64" fmla="*/ 265 w 327"/>
                  <a:gd name="T65" fmla="*/ 230 h 628"/>
                  <a:gd name="T66" fmla="*/ 274 w 327"/>
                  <a:gd name="T67" fmla="*/ 212 h 628"/>
                  <a:gd name="T68" fmla="*/ 310 w 327"/>
                  <a:gd name="T69" fmla="*/ 186 h 628"/>
                  <a:gd name="T70" fmla="*/ 301 w 327"/>
                  <a:gd name="T71" fmla="*/ 168 h 628"/>
                  <a:gd name="T72" fmla="*/ 239 w 327"/>
                  <a:gd name="T73" fmla="*/ 177 h 628"/>
                  <a:gd name="T74" fmla="*/ 239 w 327"/>
                  <a:gd name="T75" fmla="*/ 177 h 628"/>
                  <a:gd name="T76" fmla="*/ 230 w 327"/>
                  <a:gd name="T77" fmla="*/ 177 h 628"/>
                  <a:gd name="T78" fmla="*/ 177 w 327"/>
                  <a:gd name="T79" fmla="*/ 141 h 628"/>
                  <a:gd name="T80" fmla="*/ 177 w 327"/>
                  <a:gd name="T81" fmla="*/ 106 h 628"/>
                  <a:gd name="T82" fmla="*/ 177 w 327"/>
                  <a:gd name="T83" fmla="*/ 97 h 628"/>
                  <a:gd name="T84" fmla="*/ 168 w 327"/>
                  <a:gd name="T85" fmla="*/ 71 h 628"/>
                  <a:gd name="T86" fmla="*/ 186 w 327"/>
                  <a:gd name="T87" fmla="*/ 53 h 628"/>
                  <a:gd name="T88" fmla="*/ 194 w 327"/>
                  <a:gd name="T89" fmla="*/ 44 h 628"/>
                  <a:gd name="T90" fmla="*/ 194 w 327"/>
                  <a:gd name="T91" fmla="*/ 35 h 628"/>
                  <a:gd name="T92" fmla="*/ 203 w 327"/>
                  <a:gd name="T93" fmla="*/ 35 h 628"/>
                  <a:gd name="T94" fmla="*/ 203 w 327"/>
                  <a:gd name="T95" fmla="*/ 26 h 628"/>
                  <a:gd name="T96" fmla="*/ 203 w 327"/>
                  <a:gd name="T97" fmla="*/ 9 h 628"/>
                  <a:gd name="T98" fmla="*/ 177 w 327"/>
                  <a:gd name="T99" fmla="*/ 0 h 628"/>
                  <a:gd name="T100" fmla="*/ 150 w 327"/>
                  <a:gd name="T101" fmla="*/ 9 h 628"/>
                  <a:gd name="T102" fmla="*/ 97 w 327"/>
                  <a:gd name="T103" fmla="*/ 18 h 628"/>
                  <a:gd name="T104" fmla="*/ 17 w 327"/>
                  <a:gd name="T105" fmla="*/ 106 h 62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27"/>
                  <a:gd name="T160" fmla="*/ 0 h 628"/>
                  <a:gd name="T161" fmla="*/ 327 w 327"/>
                  <a:gd name="T162" fmla="*/ 628 h 628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27" h="628">
                    <a:moveTo>
                      <a:pt x="17" y="115"/>
                    </a:moveTo>
                    <a:lnTo>
                      <a:pt x="17" y="124"/>
                    </a:lnTo>
                    <a:lnTo>
                      <a:pt x="70" y="150"/>
                    </a:lnTo>
                    <a:lnTo>
                      <a:pt x="70" y="159"/>
                    </a:lnTo>
                    <a:lnTo>
                      <a:pt x="70" y="177"/>
                    </a:lnTo>
                    <a:lnTo>
                      <a:pt x="70" y="186"/>
                    </a:lnTo>
                    <a:lnTo>
                      <a:pt x="79" y="186"/>
                    </a:lnTo>
                    <a:lnTo>
                      <a:pt x="88" y="186"/>
                    </a:lnTo>
                    <a:lnTo>
                      <a:pt x="97" y="203"/>
                    </a:lnTo>
                    <a:lnTo>
                      <a:pt x="115" y="203"/>
                    </a:lnTo>
                    <a:lnTo>
                      <a:pt x="115" y="221"/>
                    </a:lnTo>
                    <a:lnTo>
                      <a:pt x="124" y="239"/>
                    </a:lnTo>
                    <a:lnTo>
                      <a:pt x="124" y="248"/>
                    </a:lnTo>
                    <a:lnTo>
                      <a:pt x="124" y="256"/>
                    </a:lnTo>
                    <a:lnTo>
                      <a:pt x="132" y="256"/>
                    </a:lnTo>
                    <a:lnTo>
                      <a:pt x="132" y="318"/>
                    </a:lnTo>
                    <a:lnTo>
                      <a:pt x="159" y="318"/>
                    </a:lnTo>
                    <a:lnTo>
                      <a:pt x="150" y="327"/>
                    </a:lnTo>
                    <a:lnTo>
                      <a:pt x="141" y="327"/>
                    </a:lnTo>
                    <a:lnTo>
                      <a:pt x="150" y="371"/>
                    </a:lnTo>
                    <a:lnTo>
                      <a:pt x="141" y="371"/>
                    </a:lnTo>
                    <a:lnTo>
                      <a:pt x="124" y="407"/>
                    </a:lnTo>
                    <a:lnTo>
                      <a:pt x="62" y="469"/>
                    </a:lnTo>
                    <a:lnTo>
                      <a:pt x="53" y="486"/>
                    </a:lnTo>
                    <a:lnTo>
                      <a:pt x="35" y="495"/>
                    </a:lnTo>
                    <a:lnTo>
                      <a:pt x="35" y="486"/>
                    </a:lnTo>
                    <a:lnTo>
                      <a:pt x="26" y="495"/>
                    </a:lnTo>
                    <a:lnTo>
                      <a:pt x="26" y="504"/>
                    </a:lnTo>
                    <a:lnTo>
                      <a:pt x="26" y="513"/>
                    </a:lnTo>
                    <a:lnTo>
                      <a:pt x="26" y="522"/>
                    </a:lnTo>
                    <a:lnTo>
                      <a:pt x="17" y="531"/>
                    </a:lnTo>
                    <a:lnTo>
                      <a:pt x="17" y="539"/>
                    </a:lnTo>
                    <a:lnTo>
                      <a:pt x="8" y="557"/>
                    </a:lnTo>
                    <a:lnTo>
                      <a:pt x="8" y="566"/>
                    </a:lnTo>
                    <a:lnTo>
                      <a:pt x="0" y="575"/>
                    </a:lnTo>
                    <a:lnTo>
                      <a:pt x="26" y="575"/>
                    </a:lnTo>
                    <a:lnTo>
                      <a:pt x="53" y="584"/>
                    </a:lnTo>
                    <a:lnTo>
                      <a:pt x="53" y="593"/>
                    </a:lnTo>
                    <a:lnTo>
                      <a:pt x="62" y="593"/>
                    </a:lnTo>
                    <a:lnTo>
                      <a:pt x="97" y="593"/>
                    </a:lnTo>
                    <a:lnTo>
                      <a:pt x="106" y="584"/>
                    </a:lnTo>
                    <a:lnTo>
                      <a:pt x="115" y="584"/>
                    </a:lnTo>
                    <a:lnTo>
                      <a:pt x="124" y="584"/>
                    </a:lnTo>
                    <a:lnTo>
                      <a:pt x="132" y="566"/>
                    </a:lnTo>
                    <a:lnTo>
                      <a:pt x="150" y="575"/>
                    </a:lnTo>
                    <a:lnTo>
                      <a:pt x="150" y="593"/>
                    </a:lnTo>
                    <a:lnTo>
                      <a:pt x="159" y="601"/>
                    </a:lnTo>
                    <a:lnTo>
                      <a:pt x="230" y="601"/>
                    </a:lnTo>
                    <a:lnTo>
                      <a:pt x="265" y="628"/>
                    </a:lnTo>
                    <a:lnTo>
                      <a:pt x="265" y="619"/>
                    </a:lnTo>
                    <a:lnTo>
                      <a:pt x="265" y="610"/>
                    </a:lnTo>
                    <a:lnTo>
                      <a:pt x="265" y="601"/>
                    </a:lnTo>
                    <a:lnTo>
                      <a:pt x="256" y="593"/>
                    </a:lnTo>
                    <a:lnTo>
                      <a:pt x="256" y="584"/>
                    </a:lnTo>
                    <a:lnTo>
                      <a:pt x="274" y="593"/>
                    </a:lnTo>
                    <a:lnTo>
                      <a:pt x="292" y="593"/>
                    </a:lnTo>
                    <a:lnTo>
                      <a:pt x="292" y="557"/>
                    </a:lnTo>
                    <a:lnTo>
                      <a:pt x="301" y="557"/>
                    </a:lnTo>
                    <a:lnTo>
                      <a:pt x="301" y="548"/>
                    </a:lnTo>
                    <a:lnTo>
                      <a:pt x="327" y="548"/>
                    </a:lnTo>
                    <a:lnTo>
                      <a:pt x="327" y="539"/>
                    </a:lnTo>
                    <a:lnTo>
                      <a:pt x="327" y="531"/>
                    </a:lnTo>
                    <a:lnTo>
                      <a:pt x="319" y="531"/>
                    </a:lnTo>
                    <a:lnTo>
                      <a:pt x="319" y="522"/>
                    </a:lnTo>
                    <a:lnTo>
                      <a:pt x="319" y="513"/>
                    </a:lnTo>
                    <a:lnTo>
                      <a:pt x="310" y="513"/>
                    </a:lnTo>
                    <a:lnTo>
                      <a:pt x="310" y="504"/>
                    </a:lnTo>
                    <a:lnTo>
                      <a:pt x="301" y="469"/>
                    </a:lnTo>
                    <a:lnTo>
                      <a:pt x="301" y="478"/>
                    </a:lnTo>
                    <a:lnTo>
                      <a:pt x="301" y="469"/>
                    </a:lnTo>
                    <a:lnTo>
                      <a:pt x="301" y="460"/>
                    </a:lnTo>
                    <a:lnTo>
                      <a:pt x="292" y="460"/>
                    </a:lnTo>
                    <a:lnTo>
                      <a:pt x="283" y="460"/>
                    </a:lnTo>
                    <a:lnTo>
                      <a:pt x="274" y="451"/>
                    </a:lnTo>
                    <a:lnTo>
                      <a:pt x="212" y="460"/>
                    </a:lnTo>
                    <a:lnTo>
                      <a:pt x="212" y="478"/>
                    </a:lnTo>
                    <a:lnTo>
                      <a:pt x="177" y="469"/>
                    </a:lnTo>
                    <a:lnTo>
                      <a:pt x="168" y="469"/>
                    </a:lnTo>
                    <a:lnTo>
                      <a:pt x="159" y="460"/>
                    </a:lnTo>
                    <a:lnTo>
                      <a:pt x="159" y="451"/>
                    </a:lnTo>
                    <a:lnTo>
                      <a:pt x="150" y="442"/>
                    </a:lnTo>
                    <a:lnTo>
                      <a:pt x="159" y="407"/>
                    </a:lnTo>
                    <a:lnTo>
                      <a:pt x="177" y="398"/>
                    </a:lnTo>
                    <a:lnTo>
                      <a:pt x="186" y="380"/>
                    </a:lnTo>
                    <a:lnTo>
                      <a:pt x="212" y="327"/>
                    </a:lnTo>
                    <a:lnTo>
                      <a:pt x="221" y="309"/>
                    </a:lnTo>
                    <a:lnTo>
                      <a:pt x="230" y="318"/>
                    </a:lnTo>
                    <a:lnTo>
                      <a:pt x="230" y="309"/>
                    </a:lnTo>
                    <a:lnTo>
                      <a:pt x="239" y="301"/>
                    </a:lnTo>
                    <a:lnTo>
                      <a:pt x="212" y="274"/>
                    </a:lnTo>
                    <a:lnTo>
                      <a:pt x="248" y="265"/>
                    </a:lnTo>
                    <a:lnTo>
                      <a:pt x="248" y="256"/>
                    </a:lnTo>
                    <a:lnTo>
                      <a:pt x="256" y="248"/>
                    </a:lnTo>
                    <a:lnTo>
                      <a:pt x="265" y="230"/>
                    </a:lnTo>
                    <a:lnTo>
                      <a:pt x="265" y="221"/>
                    </a:lnTo>
                    <a:lnTo>
                      <a:pt x="274" y="221"/>
                    </a:lnTo>
                    <a:lnTo>
                      <a:pt x="274" y="212"/>
                    </a:lnTo>
                    <a:lnTo>
                      <a:pt x="283" y="203"/>
                    </a:lnTo>
                    <a:lnTo>
                      <a:pt x="292" y="194"/>
                    </a:lnTo>
                    <a:lnTo>
                      <a:pt x="310" y="194"/>
                    </a:lnTo>
                    <a:lnTo>
                      <a:pt x="310" y="186"/>
                    </a:lnTo>
                    <a:lnTo>
                      <a:pt x="301" y="177"/>
                    </a:lnTo>
                    <a:lnTo>
                      <a:pt x="301" y="168"/>
                    </a:lnTo>
                    <a:lnTo>
                      <a:pt x="256" y="168"/>
                    </a:lnTo>
                    <a:lnTo>
                      <a:pt x="248" y="168"/>
                    </a:lnTo>
                    <a:lnTo>
                      <a:pt x="248" y="177"/>
                    </a:lnTo>
                    <a:lnTo>
                      <a:pt x="239" y="177"/>
                    </a:lnTo>
                    <a:lnTo>
                      <a:pt x="230" y="177"/>
                    </a:lnTo>
                    <a:lnTo>
                      <a:pt x="212" y="203"/>
                    </a:lnTo>
                    <a:lnTo>
                      <a:pt x="194" y="186"/>
                    </a:lnTo>
                    <a:lnTo>
                      <a:pt x="177" y="168"/>
                    </a:lnTo>
                    <a:lnTo>
                      <a:pt x="177" y="141"/>
                    </a:lnTo>
                    <a:lnTo>
                      <a:pt x="194" y="141"/>
                    </a:lnTo>
                    <a:lnTo>
                      <a:pt x="186" y="124"/>
                    </a:lnTo>
                    <a:lnTo>
                      <a:pt x="177" y="106"/>
                    </a:lnTo>
                    <a:lnTo>
                      <a:pt x="177" y="97"/>
                    </a:lnTo>
                    <a:lnTo>
                      <a:pt x="168" y="71"/>
                    </a:lnTo>
                    <a:lnTo>
                      <a:pt x="177" y="62"/>
                    </a:lnTo>
                    <a:lnTo>
                      <a:pt x="186" y="53"/>
                    </a:lnTo>
                    <a:lnTo>
                      <a:pt x="186" y="44"/>
                    </a:lnTo>
                    <a:lnTo>
                      <a:pt x="194" y="44"/>
                    </a:lnTo>
                    <a:lnTo>
                      <a:pt x="194" y="35"/>
                    </a:lnTo>
                    <a:lnTo>
                      <a:pt x="203" y="35"/>
                    </a:lnTo>
                    <a:lnTo>
                      <a:pt x="203" y="26"/>
                    </a:lnTo>
                    <a:lnTo>
                      <a:pt x="194" y="18"/>
                    </a:lnTo>
                    <a:lnTo>
                      <a:pt x="203" y="9"/>
                    </a:lnTo>
                    <a:lnTo>
                      <a:pt x="186" y="0"/>
                    </a:lnTo>
                    <a:lnTo>
                      <a:pt x="177" y="0"/>
                    </a:lnTo>
                    <a:lnTo>
                      <a:pt x="168" y="0"/>
                    </a:lnTo>
                    <a:lnTo>
                      <a:pt x="168" y="9"/>
                    </a:lnTo>
                    <a:lnTo>
                      <a:pt x="150" y="9"/>
                    </a:lnTo>
                    <a:lnTo>
                      <a:pt x="150" y="26"/>
                    </a:lnTo>
                    <a:lnTo>
                      <a:pt x="132" y="26"/>
                    </a:lnTo>
                    <a:lnTo>
                      <a:pt x="132" y="35"/>
                    </a:lnTo>
                    <a:lnTo>
                      <a:pt x="97" y="18"/>
                    </a:lnTo>
                    <a:lnTo>
                      <a:pt x="106" y="62"/>
                    </a:lnTo>
                    <a:lnTo>
                      <a:pt x="70" y="71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17" y="115"/>
                    </a:lnTo>
                    <a:close/>
                  </a:path>
                </a:pathLst>
              </a:custGeom>
              <a:solidFill>
                <a:srgbClr val="7030A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70"/>
              <p:cNvSpPr>
                <a:spLocks/>
              </p:cNvSpPr>
              <p:nvPr/>
            </p:nvSpPr>
            <p:spPr bwMode="auto">
              <a:xfrm>
                <a:off x="1290803" y="2760524"/>
                <a:ext cx="628165" cy="664981"/>
              </a:xfrm>
              <a:custGeom>
                <a:avLst/>
                <a:gdLst>
                  <a:gd name="T0" fmla="*/ 168 w 328"/>
                  <a:gd name="T1" fmla="*/ 80 h 390"/>
                  <a:gd name="T2" fmla="*/ 159 w 328"/>
                  <a:gd name="T3" fmla="*/ 53 h 390"/>
                  <a:gd name="T4" fmla="*/ 133 w 328"/>
                  <a:gd name="T5" fmla="*/ 36 h 390"/>
                  <a:gd name="T6" fmla="*/ 115 w 328"/>
                  <a:gd name="T7" fmla="*/ 27 h 390"/>
                  <a:gd name="T8" fmla="*/ 106 w 328"/>
                  <a:gd name="T9" fmla="*/ 27 h 390"/>
                  <a:gd name="T10" fmla="*/ 62 w 328"/>
                  <a:gd name="T11" fmla="*/ 0 h 390"/>
                  <a:gd name="T12" fmla="*/ 53 w 328"/>
                  <a:gd name="T13" fmla="*/ 9 h 390"/>
                  <a:gd name="T14" fmla="*/ 62 w 328"/>
                  <a:gd name="T15" fmla="*/ 27 h 390"/>
                  <a:gd name="T16" fmla="*/ 80 w 328"/>
                  <a:gd name="T17" fmla="*/ 27 h 390"/>
                  <a:gd name="T18" fmla="*/ 106 w 328"/>
                  <a:gd name="T19" fmla="*/ 89 h 390"/>
                  <a:gd name="T20" fmla="*/ 88 w 328"/>
                  <a:gd name="T21" fmla="*/ 204 h 390"/>
                  <a:gd name="T22" fmla="*/ 62 w 328"/>
                  <a:gd name="T23" fmla="*/ 213 h 390"/>
                  <a:gd name="T24" fmla="*/ 53 w 328"/>
                  <a:gd name="T25" fmla="*/ 213 h 390"/>
                  <a:gd name="T26" fmla="*/ 53 w 328"/>
                  <a:gd name="T27" fmla="*/ 213 h 390"/>
                  <a:gd name="T28" fmla="*/ 9 w 328"/>
                  <a:gd name="T29" fmla="*/ 301 h 390"/>
                  <a:gd name="T30" fmla="*/ 9 w 328"/>
                  <a:gd name="T31" fmla="*/ 328 h 390"/>
                  <a:gd name="T32" fmla="*/ 26 w 328"/>
                  <a:gd name="T33" fmla="*/ 381 h 390"/>
                  <a:gd name="T34" fmla="*/ 44 w 328"/>
                  <a:gd name="T35" fmla="*/ 390 h 390"/>
                  <a:gd name="T36" fmla="*/ 97 w 328"/>
                  <a:gd name="T37" fmla="*/ 363 h 390"/>
                  <a:gd name="T38" fmla="*/ 97 w 328"/>
                  <a:gd name="T39" fmla="*/ 354 h 390"/>
                  <a:gd name="T40" fmla="*/ 97 w 328"/>
                  <a:gd name="T41" fmla="*/ 345 h 390"/>
                  <a:gd name="T42" fmla="*/ 115 w 328"/>
                  <a:gd name="T43" fmla="*/ 328 h 390"/>
                  <a:gd name="T44" fmla="*/ 142 w 328"/>
                  <a:gd name="T45" fmla="*/ 328 h 390"/>
                  <a:gd name="T46" fmla="*/ 168 w 328"/>
                  <a:gd name="T47" fmla="*/ 328 h 390"/>
                  <a:gd name="T48" fmla="*/ 159 w 328"/>
                  <a:gd name="T49" fmla="*/ 283 h 390"/>
                  <a:gd name="T50" fmla="*/ 195 w 328"/>
                  <a:gd name="T51" fmla="*/ 283 h 390"/>
                  <a:gd name="T52" fmla="*/ 239 w 328"/>
                  <a:gd name="T53" fmla="*/ 275 h 390"/>
                  <a:gd name="T54" fmla="*/ 266 w 328"/>
                  <a:gd name="T55" fmla="*/ 239 h 390"/>
                  <a:gd name="T56" fmla="*/ 292 w 328"/>
                  <a:gd name="T57" fmla="*/ 221 h 390"/>
                  <a:gd name="T58" fmla="*/ 328 w 328"/>
                  <a:gd name="T59" fmla="*/ 248 h 390"/>
                  <a:gd name="T60" fmla="*/ 301 w 328"/>
                  <a:gd name="T61" fmla="*/ 221 h 390"/>
                  <a:gd name="T62" fmla="*/ 292 w 328"/>
                  <a:gd name="T63" fmla="*/ 221 h 390"/>
                  <a:gd name="T64" fmla="*/ 275 w 328"/>
                  <a:gd name="T65" fmla="*/ 204 h 390"/>
                  <a:gd name="T66" fmla="*/ 275 w 328"/>
                  <a:gd name="T67" fmla="*/ 186 h 390"/>
                  <a:gd name="T68" fmla="*/ 257 w 328"/>
                  <a:gd name="T69" fmla="*/ 177 h 390"/>
                  <a:gd name="T70" fmla="*/ 230 w 328"/>
                  <a:gd name="T71" fmla="*/ 142 h 390"/>
                  <a:gd name="T72" fmla="*/ 230 w 328"/>
                  <a:gd name="T73" fmla="*/ 133 h 390"/>
                  <a:gd name="T74" fmla="*/ 230 w 328"/>
                  <a:gd name="T75" fmla="*/ 124 h 390"/>
                  <a:gd name="T76" fmla="*/ 213 w 328"/>
                  <a:gd name="T77" fmla="*/ 142 h 390"/>
                  <a:gd name="T78" fmla="*/ 204 w 328"/>
                  <a:gd name="T79" fmla="*/ 151 h 390"/>
                  <a:gd name="T80" fmla="*/ 204 w 328"/>
                  <a:gd name="T81" fmla="*/ 151 h 390"/>
                  <a:gd name="T82" fmla="*/ 204 w 328"/>
                  <a:gd name="T83" fmla="*/ 160 h 390"/>
                  <a:gd name="T84" fmla="*/ 177 w 328"/>
                  <a:gd name="T85" fmla="*/ 124 h 390"/>
                  <a:gd name="T86" fmla="*/ 177 w 328"/>
                  <a:gd name="T87" fmla="*/ 89 h 39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8"/>
                  <a:gd name="T133" fmla="*/ 0 h 390"/>
                  <a:gd name="T134" fmla="*/ 328 w 328"/>
                  <a:gd name="T135" fmla="*/ 390 h 39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8" h="390">
                    <a:moveTo>
                      <a:pt x="177" y="89"/>
                    </a:moveTo>
                    <a:lnTo>
                      <a:pt x="168" y="89"/>
                    </a:lnTo>
                    <a:lnTo>
                      <a:pt x="168" y="80"/>
                    </a:lnTo>
                    <a:lnTo>
                      <a:pt x="168" y="62"/>
                    </a:lnTo>
                    <a:lnTo>
                      <a:pt x="168" y="53"/>
                    </a:lnTo>
                    <a:lnTo>
                      <a:pt x="159" y="53"/>
                    </a:lnTo>
                    <a:lnTo>
                      <a:pt x="150" y="45"/>
                    </a:lnTo>
                    <a:lnTo>
                      <a:pt x="142" y="45"/>
                    </a:lnTo>
                    <a:lnTo>
                      <a:pt x="133" y="36"/>
                    </a:lnTo>
                    <a:lnTo>
                      <a:pt x="124" y="36"/>
                    </a:lnTo>
                    <a:lnTo>
                      <a:pt x="115" y="36"/>
                    </a:lnTo>
                    <a:lnTo>
                      <a:pt x="115" y="27"/>
                    </a:lnTo>
                    <a:lnTo>
                      <a:pt x="106" y="27"/>
                    </a:lnTo>
                    <a:lnTo>
                      <a:pt x="97" y="27"/>
                    </a:lnTo>
                    <a:lnTo>
                      <a:pt x="88" y="9"/>
                    </a:lnTo>
                    <a:lnTo>
                      <a:pt x="62" y="0"/>
                    </a:lnTo>
                    <a:lnTo>
                      <a:pt x="53" y="9"/>
                    </a:lnTo>
                    <a:lnTo>
                      <a:pt x="62" y="27"/>
                    </a:lnTo>
                    <a:lnTo>
                      <a:pt x="71" y="27"/>
                    </a:lnTo>
                    <a:lnTo>
                      <a:pt x="80" y="27"/>
                    </a:lnTo>
                    <a:lnTo>
                      <a:pt x="88" y="53"/>
                    </a:lnTo>
                    <a:lnTo>
                      <a:pt x="106" y="80"/>
                    </a:lnTo>
                    <a:lnTo>
                      <a:pt x="106" y="89"/>
                    </a:lnTo>
                    <a:lnTo>
                      <a:pt x="115" y="106"/>
                    </a:lnTo>
                    <a:lnTo>
                      <a:pt x="115" y="160"/>
                    </a:lnTo>
                    <a:lnTo>
                      <a:pt x="88" y="204"/>
                    </a:lnTo>
                    <a:lnTo>
                      <a:pt x="71" y="221"/>
                    </a:lnTo>
                    <a:lnTo>
                      <a:pt x="71" y="213"/>
                    </a:lnTo>
                    <a:lnTo>
                      <a:pt x="62" y="213"/>
                    </a:lnTo>
                    <a:lnTo>
                      <a:pt x="53" y="213"/>
                    </a:lnTo>
                    <a:lnTo>
                      <a:pt x="35" y="310"/>
                    </a:lnTo>
                    <a:lnTo>
                      <a:pt x="26" y="301"/>
                    </a:lnTo>
                    <a:lnTo>
                      <a:pt x="9" y="301"/>
                    </a:lnTo>
                    <a:lnTo>
                      <a:pt x="0" y="319"/>
                    </a:lnTo>
                    <a:lnTo>
                      <a:pt x="9" y="319"/>
                    </a:lnTo>
                    <a:lnTo>
                      <a:pt x="9" y="328"/>
                    </a:lnTo>
                    <a:lnTo>
                      <a:pt x="18" y="336"/>
                    </a:lnTo>
                    <a:lnTo>
                      <a:pt x="35" y="354"/>
                    </a:lnTo>
                    <a:lnTo>
                      <a:pt x="26" y="381"/>
                    </a:lnTo>
                    <a:lnTo>
                      <a:pt x="35" y="390"/>
                    </a:lnTo>
                    <a:lnTo>
                      <a:pt x="44" y="390"/>
                    </a:lnTo>
                    <a:lnTo>
                      <a:pt x="53" y="381"/>
                    </a:lnTo>
                    <a:lnTo>
                      <a:pt x="71" y="363"/>
                    </a:lnTo>
                    <a:lnTo>
                      <a:pt x="97" y="363"/>
                    </a:lnTo>
                    <a:lnTo>
                      <a:pt x="97" y="354"/>
                    </a:lnTo>
                    <a:lnTo>
                      <a:pt x="97" y="345"/>
                    </a:lnTo>
                    <a:lnTo>
                      <a:pt x="97" y="336"/>
                    </a:lnTo>
                    <a:lnTo>
                      <a:pt x="106" y="319"/>
                    </a:lnTo>
                    <a:lnTo>
                      <a:pt x="115" y="328"/>
                    </a:lnTo>
                    <a:lnTo>
                      <a:pt x="133" y="328"/>
                    </a:lnTo>
                    <a:lnTo>
                      <a:pt x="142" y="328"/>
                    </a:lnTo>
                    <a:lnTo>
                      <a:pt x="159" y="328"/>
                    </a:lnTo>
                    <a:lnTo>
                      <a:pt x="168" y="328"/>
                    </a:lnTo>
                    <a:lnTo>
                      <a:pt x="177" y="319"/>
                    </a:lnTo>
                    <a:lnTo>
                      <a:pt x="159" y="283"/>
                    </a:lnTo>
                    <a:lnTo>
                      <a:pt x="168" y="283"/>
                    </a:lnTo>
                    <a:lnTo>
                      <a:pt x="186" y="292"/>
                    </a:lnTo>
                    <a:lnTo>
                      <a:pt x="195" y="283"/>
                    </a:lnTo>
                    <a:lnTo>
                      <a:pt x="204" y="283"/>
                    </a:lnTo>
                    <a:lnTo>
                      <a:pt x="213" y="283"/>
                    </a:lnTo>
                    <a:lnTo>
                      <a:pt x="239" y="275"/>
                    </a:lnTo>
                    <a:lnTo>
                      <a:pt x="248" y="239"/>
                    </a:lnTo>
                    <a:lnTo>
                      <a:pt x="266" y="239"/>
                    </a:lnTo>
                    <a:lnTo>
                      <a:pt x="275" y="230"/>
                    </a:lnTo>
                    <a:lnTo>
                      <a:pt x="292" y="221"/>
                    </a:lnTo>
                    <a:lnTo>
                      <a:pt x="328" y="266"/>
                    </a:lnTo>
                    <a:lnTo>
                      <a:pt x="328" y="248"/>
                    </a:lnTo>
                    <a:lnTo>
                      <a:pt x="319" y="239"/>
                    </a:lnTo>
                    <a:lnTo>
                      <a:pt x="310" y="239"/>
                    </a:lnTo>
                    <a:lnTo>
                      <a:pt x="301" y="221"/>
                    </a:lnTo>
                    <a:lnTo>
                      <a:pt x="292" y="221"/>
                    </a:lnTo>
                    <a:lnTo>
                      <a:pt x="283" y="221"/>
                    </a:lnTo>
                    <a:lnTo>
                      <a:pt x="283" y="213"/>
                    </a:lnTo>
                    <a:lnTo>
                      <a:pt x="275" y="204"/>
                    </a:lnTo>
                    <a:lnTo>
                      <a:pt x="275" y="195"/>
                    </a:lnTo>
                    <a:lnTo>
                      <a:pt x="275" y="186"/>
                    </a:lnTo>
                    <a:lnTo>
                      <a:pt x="275" y="177"/>
                    </a:lnTo>
                    <a:lnTo>
                      <a:pt x="257" y="177"/>
                    </a:lnTo>
                    <a:lnTo>
                      <a:pt x="221" y="151"/>
                    </a:lnTo>
                    <a:lnTo>
                      <a:pt x="230" y="142"/>
                    </a:lnTo>
                    <a:lnTo>
                      <a:pt x="230" y="133"/>
                    </a:lnTo>
                    <a:lnTo>
                      <a:pt x="230" y="124"/>
                    </a:lnTo>
                    <a:lnTo>
                      <a:pt x="221" y="124"/>
                    </a:lnTo>
                    <a:lnTo>
                      <a:pt x="213" y="142"/>
                    </a:lnTo>
                    <a:lnTo>
                      <a:pt x="213" y="151"/>
                    </a:lnTo>
                    <a:lnTo>
                      <a:pt x="204" y="151"/>
                    </a:lnTo>
                    <a:lnTo>
                      <a:pt x="204" y="160"/>
                    </a:lnTo>
                    <a:lnTo>
                      <a:pt x="168" y="133"/>
                    </a:lnTo>
                    <a:lnTo>
                      <a:pt x="177" y="124"/>
                    </a:lnTo>
                    <a:lnTo>
                      <a:pt x="177" y="98"/>
                    </a:lnTo>
                    <a:lnTo>
                      <a:pt x="177" y="89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771"/>
              <p:cNvSpPr>
                <a:spLocks/>
              </p:cNvSpPr>
              <p:nvPr/>
            </p:nvSpPr>
            <p:spPr bwMode="auto">
              <a:xfrm>
                <a:off x="1375069" y="3168038"/>
                <a:ext cx="610929" cy="543920"/>
              </a:xfrm>
              <a:custGeom>
                <a:avLst/>
                <a:gdLst>
                  <a:gd name="T0" fmla="*/ 36 w 319"/>
                  <a:gd name="T1" fmla="*/ 133 h 319"/>
                  <a:gd name="T2" fmla="*/ 0 w 319"/>
                  <a:gd name="T3" fmla="*/ 151 h 319"/>
                  <a:gd name="T4" fmla="*/ 9 w 319"/>
                  <a:gd name="T5" fmla="*/ 159 h 319"/>
                  <a:gd name="T6" fmla="*/ 18 w 319"/>
                  <a:gd name="T7" fmla="*/ 168 h 319"/>
                  <a:gd name="T8" fmla="*/ 18 w 319"/>
                  <a:gd name="T9" fmla="*/ 177 h 319"/>
                  <a:gd name="T10" fmla="*/ 18 w 319"/>
                  <a:gd name="T11" fmla="*/ 186 h 319"/>
                  <a:gd name="T12" fmla="*/ 27 w 319"/>
                  <a:gd name="T13" fmla="*/ 212 h 319"/>
                  <a:gd name="T14" fmla="*/ 27 w 319"/>
                  <a:gd name="T15" fmla="*/ 239 h 319"/>
                  <a:gd name="T16" fmla="*/ 27 w 319"/>
                  <a:gd name="T17" fmla="*/ 239 h 319"/>
                  <a:gd name="T18" fmla="*/ 36 w 319"/>
                  <a:gd name="T19" fmla="*/ 248 h 319"/>
                  <a:gd name="T20" fmla="*/ 36 w 319"/>
                  <a:gd name="T21" fmla="*/ 248 h 319"/>
                  <a:gd name="T22" fmla="*/ 44 w 319"/>
                  <a:gd name="T23" fmla="*/ 257 h 319"/>
                  <a:gd name="T24" fmla="*/ 133 w 319"/>
                  <a:gd name="T25" fmla="*/ 257 h 319"/>
                  <a:gd name="T26" fmla="*/ 142 w 319"/>
                  <a:gd name="T27" fmla="*/ 292 h 319"/>
                  <a:gd name="T28" fmla="*/ 160 w 319"/>
                  <a:gd name="T29" fmla="*/ 310 h 319"/>
                  <a:gd name="T30" fmla="*/ 169 w 319"/>
                  <a:gd name="T31" fmla="*/ 310 h 319"/>
                  <a:gd name="T32" fmla="*/ 186 w 319"/>
                  <a:gd name="T33" fmla="*/ 319 h 319"/>
                  <a:gd name="T34" fmla="*/ 186 w 319"/>
                  <a:gd name="T35" fmla="*/ 310 h 319"/>
                  <a:gd name="T36" fmla="*/ 186 w 319"/>
                  <a:gd name="T37" fmla="*/ 310 h 319"/>
                  <a:gd name="T38" fmla="*/ 186 w 319"/>
                  <a:gd name="T39" fmla="*/ 301 h 319"/>
                  <a:gd name="T40" fmla="*/ 195 w 319"/>
                  <a:gd name="T41" fmla="*/ 301 h 319"/>
                  <a:gd name="T42" fmla="*/ 195 w 319"/>
                  <a:gd name="T43" fmla="*/ 301 h 319"/>
                  <a:gd name="T44" fmla="*/ 186 w 319"/>
                  <a:gd name="T45" fmla="*/ 274 h 319"/>
                  <a:gd name="T46" fmla="*/ 204 w 319"/>
                  <a:gd name="T47" fmla="*/ 274 h 319"/>
                  <a:gd name="T48" fmla="*/ 213 w 319"/>
                  <a:gd name="T49" fmla="*/ 274 h 319"/>
                  <a:gd name="T50" fmla="*/ 231 w 319"/>
                  <a:gd name="T51" fmla="*/ 248 h 319"/>
                  <a:gd name="T52" fmla="*/ 301 w 319"/>
                  <a:gd name="T53" fmla="*/ 151 h 319"/>
                  <a:gd name="T54" fmla="*/ 301 w 319"/>
                  <a:gd name="T55" fmla="*/ 115 h 319"/>
                  <a:gd name="T56" fmla="*/ 319 w 319"/>
                  <a:gd name="T57" fmla="*/ 115 h 319"/>
                  <a:gd name="T58" fmla="*/ 301 w 319"/>
                  <a:gd name="T59" fmla="*/ 106 h 319"/>
                  <a:gd name="T60" fmla="*/ 284 w 319"/>
                  <a:gd name="T61" fmla="*/ 53 h 319"/>
                  <a:gd name="T62" fmla="*/ 284 w 319"/>
                  <a:gd name="T63" fmla="*/ 36 h 319"/>
                  <a:gd name="T64" fmla="*/ 248 w 319"/>
                  <a:gd name="T65" fmla="*/ 0 h 319"/>
                  <a:gd name="T66" fmla="*/ 213 w 319"/>
                  <a:gd name="T67" fmla="*/ 9 h 319"/>
                  <a:gd name="T68" fmla="*/ 213 w 319"/>
                  <a:gd name="T69" fmla="*/ 18 h 319"/>
                  <a:gd name="T70" fmla="*/ 204 w 319"/>
                  <a:gd name="T71" fmla="*/ 36 h 319"/>
                  <a:gd name="T72" fmla="*/ 169 w 319"/>
                  <a:gd name="T73" fmla="*/ 53 h 319"/>
                  <a:gd name="T74" fmla="*/ 160 w 319"/>
                  <a:gd name="T75" fmla="*/ 53 h 319"/>
                  <a:gd name="T76" fmla="*/ 151 w 319"/>
                  <a:gd name="T77" fmla="*/ 53 h 319"/>
                  <a:gd name="T78" fmla="*/ 124 w 319"/>
                  <a:gd name="T79" fmla="*/ 53 h 319"/>
                  <a:gd name="T80" fmla="*/ 133 w 319"/>
                  <a:gd name="T81" fmla="*/ 89 h 319"/>
                  <a:gd name="T82" fmla="*/ 115 w 319"/>
                  <a:gd name="T83" fmla="*/ 89 h 319"/>
                  <a:gd name="T84" fmla="*/ 98 w 319"/>
                  <a:gd name="T85" fmla="*/ 97 h 319"/>
                  <a:gd name="T86" fmla="*/ 89 w 319"/>
                  <a:gd name="T87" fmla="*/ 97 h 319"/>
                  <a:gd name="T88" fmla="*/ 80 w 319"/>
                  <a:gd name="T89" fmla="*/ 97 h 319"/>
                  <a:gd name="T90" fmla="*/ 71 w 319"/>
                  <a:gd name="T91" fmla="*/ 97 h 319"/>
                  <a:gd name="T92" fmla="*/ 62 w 319"/>
                  <a:gd name="T93" fmla="*/ 97 h 319"/>
                  <a:gd name="T94" fmla="*/ 62 w 319"/>
                  <a:gd name="T95" fmla="*/ 97 h 319"/>
                  <a:gd name="T96" fmla="*/ 62 w 319"/>
                  <a:gd name="T97" fmla="*/ 115 h 319"/>
                  <a:gd name="T98" fmla="*/ 62 w 319"/>
                  <a:gd name="T99" fmla="*/ 115 h 319"/>
                  <a:gd name="T100" fmla="*/ 62 w 319"/>
                  <a:gd name="T101" fmla="*/ 124 h 319"/>
                  <a:gd name="T102" fmla="*/ 62 w 319"/>
                  <a:gd name="T103" fmla="*/ 124 h 319"/>
                  <a:gd name="T104" fmla="*/ 62 w 319"/>
                  <a:gd name="T105" fmla="*/ 133 h 3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19"/>
                  <a:gd name="T160" fmla="*/ 0 h 319"/>
                  <a:gd name="T161" fmla="*/ 319 w 319"/>
                  <a:gd name="T162" fmla="*/ 319 h 31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19" h="319">
                    <a:moveTo>
                      <a:pt x="62" y="133"/>
                    </a:moveTo>
                    <a:lnTo>
                      <a:pt x="36" y="133"/>
                    </a:lnTo>
                    <a:lnTo>
                      <a:pt x="18" y="151"/>
                    </a:lnTo>
                    <a:lnTo>
                      <a:pt x="0" y="151"/>
                    </a:lnTo>
                    <a:lnTo>
                      <a:pt x="9" y="159"/>
                    </a:lnTo>
                    <a:lnTo>
                      <a:pt x="9" y="168"/>
                    </a:lnTo>
                    <a:lnTo>
                      <a:pt x="18" y="168"/>
                    </a:lnTo>
                    <a:lnTo>
                      <a:pt x="18" y="177"/>
                    </a:lnTo>
                    <a:lnTo>
                      <a:pt x="18" y="186"/>
                    </a:lnTo>
                    <a:lnTo>
                      <a:pt x="27" y="195"/>
                    </a:lnTo>
                    <a:lnTo>
                      <a:pt x="27" y="212"/>
                    </a:lnTo>
                    <a:lnTo>
                      <a:pt x="27" y="221"/>
                    </a:lnTo>
                    <a:lnTo>
                      <a:pt x="27" y="239"/>
                    </a:lnTo>
                    <a:lnTo>
                      <a:pt x="36" y="248"/>
                    </a:lnTo>
                    <a:lnTo>
                      <a:pt x="36" y="257"/>
                    </a:lnTo>
                    <a:lnTo>
                      <a:pt x="44" y="257"/>
                    </a:lnTo>
                    <a:lnTo>
                      <a:pt x="115" y="248"/>
                    </a:lnTo>
                    <a:lnTo>
                      <a:pt x="133" y="257"/>
                    </a:lnTo>
                    <a:lnTo>
                      <a:pt x="151" y="266"/>
                    </a:lnTo>
                    <a:lnTo>
                      <a:pt x="142" y="292"/>
                    </a:lnTo>
                    <a:lnTo>
                      <a:pt x="151" y="301"/>
                    </a:lnTo>
                    <a:lnTo>
                      <a:pt x="160" y="310"/>
                    </a:lnTo>
                    <a:lnTo>
                      <a:pt x="169" y="310"/>
                    </a:lnTo>
                    <a:lnTo>
                      <a:pt x="186" y="319"/>
                    </a:lnTo>
                    <a:lnTo>
                      <a:pt x="186" y="310"/>
                    </a:lnTo>
                    <a:lnTo>
                      <a:pt x="186" y="301"/>
                    </a:lnTo>
                    <a:lnTo>
                      <a:pt x="195" y="301"/>
                    </a:lnTo>
                    <a:lnTo>
                      <a:pt x="195" y="292"/>
                    </a:lnTo>
                    <a:lnTo>
                      <a:pt x="186" y="274"/>
                    </a:lnTo>
                    <a:lnTo>
                      <a:pt x="204" y="266"/>
                    </a:lnTo>
                    <a:lnTo>
                      <a:pt x="204" y="274"/>
                    </a:lnTo>
                    <a:lnTo>
                      <a:pt x="213" y="274"/>
                    </a:lnTo>
                    <a:lnTo>
                      <a:pt x="222" y="266"/>
                    </a:lnTo>
                    <a:lnTo>
                      <a:pt x="231" y="248"/>
                    </a:lnTo>
                    <a:lnTo>
                      <a:pt x="284" y="186"/>
                    </a:lnTo>
                    <a:lnTo>
                      <a:pt x="301" y="151"/>
                    </a:lnTo>
                    <a:lnTo>
                      <a:pt x="310" y="151"/>
                    </a:lnTo>
                    <a:lnTo>
                      <a:pt x="301" y="115"/>
                    </a:lnTo>
                    <a:lnTo>
                      <a:pt x="319" y="115"/>
                    </a:lnTo>
                    <a:lnTo>
                      <a:pt x="319" y="106"/>
                    </a:lnTo>
                    <a:lnTo>
                      <a:pt x="301" y="106"/>
                    </a:lnTo>
                    <a:lnTo>
                      <a:pt x="293" y="44"/>
                    </a:lnTo>
                    <a:lnTo>
                      <a:pt x="284" y="53"/>
                    </a:lnTo>
                    <a:lnTo>
                      <a:pt x="284" y="36"/>
                    </a:lnTo>
                    <a:lnTo>
                      <a:pt x="284" y="27"/>
                    </a:lnTo>
                    <a:lnTo>
                      <a:pt x="248" y="0"/>
                    </a:lnTo>
                    <a:lnTo>
                      <a:pt x="231" y="0"/>
                    </a:lnTo>
                    <a:lnTo>
                      <a:pt x="213" y="9"/>
                    </a:lnTo>
                    <a:lnTo>
                      <a:pt x="213" y="18"/>
                    </a:lnTo>
                    <a:lnTo>
                      <a:pt x="213" y="27"/>
                    </a:lnTo>
                    <a:lnTo>
                      <a:pt x="204" y="36"/>
                    </a:lnTo>
                    <a:lnTo>
                      <a:pt x="204" y="44"/>
                    </a:lnTo>
                    <a:lnTo>
                      <a:pt x="169" y="53"/>
                    </a:lnTo>
                    <a:lnTo>
                      <a:pt x="160" y="53"/>
                    </a:lnTo>
                    <a:lnTo>
                      <a:pt x="151" y="53"/>
                    </a:lnTo>
                    <a:lnTo>
                      <a:pt x="142" y="62"/>
                    </a:lnTo>
                    <a:lnTo>
                      <a:pt x="124" y="53"/>
                    </a:lnTo>
                    <a:lnTo>
                      <a:pt x="142" y="89"/>
                    </a:lnTo>
                    <a:lnTo>
                      <a:pt x="133" y="89"/>
                    </a:lnTo>
                    <a:lnTo>
                      <a:pt x="124" y="89"/>
                    </a:lnTo>
                    <a:lnTo>
                      <a:pt x="115" y="89"/>
                    </a:lnTo>
                    <a:lnTo>
                      <a:pt x="98" y="97"/>
                    </a:lnTo>
                    <a:lnTo>
                      <a:pt x="89" y="97"/>
                    </a:lnTo>
                    <a:lnTo>
                      <a:pt x="80" y="97"/>
                    </a:lnTo>
                    <a:lnTo>
                      <a:pt x="71" y="97"/>
                    </a:lnTo>
                    <a:lnTo>
                      <a:pt x="62" y="97"/>
                    </a:lnTo>
                    <a:lnTo>
                      <a:pt x="62" y="89"/>
                    </a:lnTo>
                    <a:lnTo>
                      <a:pt x="62" y="97"/>
                    </a:lnTo>
                    <a:lnTo>
                      <a:pt x="62" y="106"/>
                    </a:lnTo>
                    <a:lnTo>
                      <a:pt x="62" y="115"/>
                    </a:lnTo>
                    <a:lnTo>
                      <a:pt x="62" y="124"/>
                    </a:lnTo>
                    <a:lnTo>
                      <a:pt x="62" y="133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772"/>
              <p:cNvSpPr>
                <a:spLocks/>
              </p:cNvSpPr>
              <p:nvPr/>
            </p:nvSpPr>
            <p:spPr bwMode="auto">
              <a:xfrm>
                <a:off x="1206537" y="3606244"/>
                <a:ext cx="660723" cy="511524"/>
              </a:xfrm>
              <a:custGeom>
                <a:avLst/>
                <a:gdLst>
                  <a:gd name="T0" fmla="*/ 212 w 345"/>
                  <a:gd name="T1" fmla="*/ 0 h 300"/>
                  <a:gd name="T2" fmla="*/ 203 w 345"/>
                  <a:gd name="T3" fmla="*/ 0 h 300"/>
                  <a:gd name="T4" fmla="*/ 132 w 345"/>
                  <a:gd name="T5" fmla="*/ 0 h 300"/>
                  <a:gd name="T6" fmla="*/ 115 w 345"/>
                  <a:gd name="T7" fmla="*/ 62 h 300"/>
                  <a:gd name="T8" fmla="*/ 115 w 345"/>
                  <a:gd name="T9" fmla="*/ 88 h 300"/>
                  <a:gd name="T10" fmla="*/ 115 w 345"/>
                  <a:gd name="T11" fmla="*/ 88 h 300"/>
                  <a:gd name="T12" fmla="*/ 132 w 345"/>
                  <a:gd name="T13" fmla="*/ 106 h 300"/>
                  <a:gd name="T14" fmla="*/ 132 w 345"/>
                  <a:gd name="T15" fmla="*/ 106 h 300"/>
                  <a:gd name="T16" fmla="*/ 132 w 345"/>
                  <a:gd name="T17" fmla="*/ 124 h 300"/>
                  <a:gd name="T18" fmla="*/ 115 w 345"/>
                  <a:gd name="T19" fmla="*/ 141 h 300"/>
                  <a:gd name="T20" fmla="*/ 106 w 345"/>
                  <a:gd name="T21" fmla="*/ 141 h 300"/>
                  <a:gd name="T22" fmla="*/ 97 w 345"/>
                  <a:gd name="T23" fmla="*/ 150 h 300"/>
                  <a:gd name="T24" fmla="*/ 79 w 345"/>
                  <a:gd name="T25" fmla="*/ 168 h 300"/>
                  <a:gd name="T26" fmla="*/ 70 w 345"/>
                  <a:gd name="T27" fmla="*/ 177 h 300"/>
                  <a:gd name="T28" fmla="*/ 62 w 345"/>
                  <a:gd name="T29" fmla="*/ 194 h 300"/>
                  <a:gd name="T30" fmla="*/ 70 w 345"/>
                  <a:gd name="T31" fmla="*/ 212 h 300"/>
                  <a:gd name="T32" fmla="*/ 44 w 345"/>
                  <a:gd name="T33" fmla="*/ 221 h 300"/>
                  <a:gd name="T34" fmla="*/ 35 w 345"/>
                  <a:gd name="T35" fmla="*/ 230 h 300"/>
                  <a:gd name="T36" fmla="*/ 35 w 345"/>
                  <a:gd name="T37" fmla="*/ 239 h 300"/>
                  <a:gd name="T38" fmla="*/ 26 w 345"/>
                  <a:gd name="T39" fmla="*/ 239 h 300"/>
                  <a:gd name="T40" fmla="*/ 26 w 345"/>
                  <a:gd name="T41" fmla="*/ 247 h 300"/>
                  <a:gd name="T42" fmla="*/ 17 w 345"/>
                  <a:gd name="T43" fmla="*/ 256 h 300"/>
                  <a:gd name="T44" fmla="*/ 8 w 345"/>
                  <a:gd name="T45" fmla="*/ 283 h 300"/>
                  <a:gd name="T46" fmla="*/ 0 w 345"/>
                  <a:gd name="T47" fmla="*/ 300 h 300"/>
                  <a:gd name="T48" fmla="*/ 35 w 345"/>
                  <a:gd name="T49" fmla="*/ 283 h 300"/>
                  <a:gd name="T50" fmla="*/ 53 w 345"/>
                  <a:gd name="T51" fmla="*/ 283 h 300"/>
                  <a:gd name="T52" fmla="*/ 79 w 345"/>
                  <a:gd name="T53" fmla="*/ 283 h 300"/>
                  <a:gd name="T54" fmla="*/ 106 w 345"/>
                  <a:gd name="T55" fmla="*/ 283 h 300"/>
                  <a:gd name="T56" fmla="*/ 124 w 345"/>
                  <a:gd name="T57" fmla="*/ 283 h 300"/>
                  <a:gd name="T58" fmla="*/ 141 w 345"/>
                  <a:gd name="T59" fmla="*/ 283 h 300"/>
                  <a:gd name="T60" fmla="*/ 150 w 345"/>
                  <a:gd name="T61" fmla="*/ 283 h 300"/>
                  <a:gd name="T62" fmla="*/ 212 w 345"/>
                  <a:gd name="T63" fmla="*/ 292 h 300"/>
                  <a:gd name="T64" fmla="*/ 221 w 345"/>
                  <a:gd name="T65" fmla="*/ 274 h 300"/>
                  <a:gd name="T66" fmla="*/ 230 w 345"/>
                  <a:gd name="T67" fmla="*/ 247 h 300"/>
                  <a:gd name="T68" fmla="*/ 230 w 345"/>
                  <a:gd name="T69" fmla="*/ 239 h 300"/>
                  <a:gd name="T70" fmla="*/ 230 w 345"/>
                  <a:gd name="T71" fmla="*/ 230 h 300"/>
                  <a:gd name="T72" fmla="*/ 239 w 345"/>
                  <a:gd name="T73" fmla="*/ 212 h 300"/>
                  <a:gd name="T74" fmla="*/ 248 w 345"/>
                  <a:gd name="T75" fmla="*/ 203 h 300"/>
                  <a:gd name="T76" fmla="*/ 257 w 345"/>
                  <a:gd name="T77" fmla="*/ 194 h 300"/>
                  <a:gd name="T78" fmla="*/ 283 w 345"/>
                  <a:gd name="T79" fmla="*/ 185 h 300"/>
                  <a:gd name="T80" fmla="*/ 301 w 345"/>
                  <a:gd name="T81" fmla="*/ 194 h 300"/>
                  <a:gd name="T82" fmla="*/ 336 w 345"/>
                  <a:gd name="T83" fmla="*/ 150 h 300"/>
                  <a:gd name="T84" fmla="*/ 336 w 345"/>
                  <a:gd name="T85" fmla="*/ 141 h 300"/>
                  <a:gd name="T86" fmla="*/ 319 w 345"/>
                  <a:gd name="T87" fmla="*/ 132 h 300"/>
                  <a:gd name="T88" fmla="*/ 319 w 345"/>
                  <a:gd name="T89" fmla="*/ 132 h 300"/>
                  <a:gd name="T90" fmla="*/ 301 w 345"/>
                  <a:gd name="T91" fmla="*/ 124 h 300"/>
                  <a:gd name="T92" fmla="*/ 248 w 345"/>
                  <a:gd name="T93" fmla="*/ 106 h 300"/>
                  <a:gd name="T94" fmla="*/ 257 w 345"/>
                  <a:gd name="T95" fmla="*/ 97 h 300"/>
                  <a:gd name="T96" fmla="*/ 257 w 345"/>
                  <a:gd name="T97" fmla="*/ 97 h 300"/>
                  <a:gd name="T98" fmla="*/ 265 w 345"/>
                  <a:gd name="T99" fmla="*/ 79 h 300"/>
                  <a:gd name="T100" fmla="*/ 265 w 345"/>
                  <a:gd name="T101" fmla="*/ 70 h 300"/>
                  <a:gd name="T102" fmla="*/ 265 w 345"/>
                  <a:gd name="T103" fmla="*/ 70 h 300"/>
                  <a:gd name="T104" fmla="*/ 257 w 345"/>
                  <a:gd name="T105" fmla="*/ 62 h 300"/>
                  <a:gd name="T106" fmla="*/ 248 w 345"/>
                  <a:gd name="T107" fmla="*/ 62 h 300"/>
                  <a:gd name="T108" fmla="*/ 248 w 345"/>
                  <a:gd name="T109" fmla="*/ 53 h 300"/>
                  <a:gd name="T110" fmla="*/ 230 w 345"/>
                  <a:gd name="T111" fmla="*/ 44 h 300"/>
                  <a:gd name="T112" fmla="*/ 230 w 345"/>
                  <a:gd name="T113" fmla="*/ 17 h 300"/>
                  <a:gd name="T114" fmla="*/ 221 w 345"/>
                  <a:gd name="T115" fmla="*/ 9 h 300"/>
                  <a:gd name="T116" fmla="*/ 221 w 345"/>
                  <a:gd name="T117" fmla="*/ 0 h 3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45"/>
                  <a:gd name="T178" fmla="*/ 0 h 300"/>
                  <a:gd name="T179" fmla="*/ 345 w 345"/>
                  <a:gd name="T180" fmla="*/ 300 h 30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45" h="300">
                    <a:moveTo>
                      <a:pt x="221" y="0"/>
                    </a:moveTo>
                    <a:lnTo>
                      <a:pt x="212" y="0"/>
                    </a:lnTo>
                    <a:lnTo>
                      <a:pt x="203" y="0"/>
                    </a:lnTo>
                    <a:lnTo>
                      <a:pt x="132" y="0"/>
                    </a:lnTo>
                    <a:lnTo>
                      <a:pt x="115" y="53"/>
                    </a:lnTo>
                    <a:lnTo>
                      <a:pt x="115" y="62"/>
                    </a:lnTo>
                    <a:lnTo>
                      <a:pt x="115" y="70"/>
                    </a:lnTo>
                    <a:lnTo>
                      <a:pt x="115" y="88"/>
                    </a:lnTo>
                    <a:lnTo>
                      <a:pt x="132" y="97"/>
                    </a:lnTo>
                    <a:lnTo>
                      <a:pt x="132" y="106"/>
                    </a:lnTo>
                    <a:lnTo>
                      <a:pt x="132" y="115"/>
                    </a:lnTo>
                    <a:lnTo>
                      <a:pt x="132" y="124"/>
                    </a:lnTo>
                    <a:lnTo>
                      <a:pt x="132" y="132"/>
                    </a:lnTo>
                    <a:lnTo>
                      <a:pt x="115" y="141"/>
                    </a:lnTo>
                    <a:lnTo>
                      <a:pt x="115" y="132"/>
                    </a:lnTo>
                    <a:lnTo>
                      <a:pt x="106" y="141"/>
                    </a:lnTo>
                    <a:lnTo>
                      <a:pt x="106" y="150"/>
                    </a:lnTo>
                    <a:lnTo>
                      <a:pt x="97" y="150"/>
                    </a:lnTo>
                    <a:lnTo>
                      <a:pt x="88" y="159"/>
                    </a:lnTo>
                    <a:lnTo>
                      <a:pt x="79" y="168"/>
                    </a:lnTo>
                    <a:lnTo>
                      <a:pt x="79" y="177"/>
                    </a:lnTo>
                    <a:lnTo>
                      <a:pt x="70" y="177"/>
                    </a:lnTo>
                    <a:lnTo>
                      <a:pt x="62" y="185"/>
                    </a:lnTo>
                    <a:lnTo>
                      <a:pt x="62" y="194"/>
                    </a:lnTo>
                    <a:lnTo>
                      <a:pt x="70" y="212"/>
                    </a:lnTo>
                    <a:lnTo>
                      <a:pt x="44" y="221"/>
                    </a:lnTo>
                    <a:lnTo>
                      <a:pt x="35" y="230"/>
                    </a:lnTo>
                    <a:lnTo>
                      <a:pt x="35" y="239"/>
                    </a:lnTo>
                    <a:lnTo>
                      <a:pt x="26" y="239"/>
                    </a:lnTo>
                    <a:lnTo>
                      <a:pt x="26" y="247"/>
                    </a:lnTo>
                    <a:lnTo>
                      <a:pt x="17" y="247"/>
                    </a:lnTo>
                    <a:lnTo>
                      <a:pt x="17" y="256"/>
                    </a:lnTo>
                    <a:lnTo>
                      <a:pt x="8" y="283"/>
                    </a:lnTo>
                    <a:lnTo>
                      <a:pt x="0" y="283"/>
                    </a:lnTo>
                    <a:lnTo>
                      <a:pt x="0" y="300"/>
                    </a:lnTo>
                    <a:lnTo>
                      <a:pt x="17" y="292"/>
                    </a:lnTo>
                    <a:lnTo>
                      <a:pt x="35" y="283"/>
                    </a:lnTo>
                    <a:lnTo>
                      <a:pt x="44" y="283"/>
                    </a:lnTo>
                    <a:lnTo>
                      <a:pt x="53" y="283"/>
                    </a:lnTo>
                    <a:lnTo>
                      <a:pt x="70" y="283"/>
                    </a:lnTo>
                    <a:lnTo>
                      <a:pt x="79" y="283"/>
                    </a:lnTo>
                    <a:lnTo>
                      <a:pt x="88" y="283"/>
                    </a:lnTo>
                    <a:lnTo>
                      <a:pt x="106" y="283"/>
                    </a:lnTo>
                    <a:lnTo>
                      <a:pt x="115" y="283"/>
                    </a:lnTo>
                    <a:lnTo>
                      <a:pt x="124" y="283"/>
                    </a:lnTo>
                    <a:lnTo>
                      <a:pt x="132" y="283"/>
                    </a:lnTo>
                    <a:lnTo>
                      <a:pt x="141" y="283"/>
                    </a:lnTo>
                    <a:lnTo>
                      <a:pt x="150" y="283"/>
                    </a:lnTo>
                    <a:lnTo>
                      <a:pt x="150" y="292"/>
                    </a:lnTo>
                    <a:lnTo>
                      <a:pt x="212" y="292"/>
                    </a:lnTo>
                    <a:lnTo>
                      <a:pt x="212" y="283"/>
                    </a:lnTo>
                    <a:lnTo>
                      <a:pt x="221" y="274"/>
                    </a:lnTo>
                    <a:lnTo>
                      <a:pt x="221" y="265"/>
                    </a:lnTo>
                    <a:lnTo>
                      <a:pt x="230" y="247"/>
                    </a:lnTo>
                    <a:lnTo>
                      <a:pt x="230" y="239"/>
                    </a:lnTo>
                    <a:lnTo>
                      <a:pt x="230" y="230"/>
                    </a:lnTo>
                    <a:lnTo>
                      <a:pt x="239" y="221"/>
                    </a:lnTo>
                    <a:lnTo>
                      <a:pt x="239" y="212"/>
                    </a:lnTo>
                    <a:lnTo>
                      <a:pt x="239" y="203"/>
                    </a:lnTo>
                    <a:lnTo>
                      <a:pt x="248" y="203"/>
                    </a:lnTo>
                    <a:lnTo>
                      <a:pt x="257" y="194"/>
                    </a:lnTo>
                    <a:lnTo>
                      <a:pt x="274" y="194"/>
                    </a:lnTo>
                    <a:lnTo>
                      <a:pt x="283" y="185"/>
                    </a:lnTo>
                    <a:lnTo>
                      <a:pt x="292" y="185"/>
                    </a:lnTo>
                    <a:lnTo>
                      <a:pt x="301" y="194"/>
                    </a:lnTo>
                    <a:lnTo>
                      <a:pt x="345" y="159"/>
                    </a:lnTo>
                    <a:lnTo>
                      <a:pt x="336" y="150"/>
                    </a:lnTo>
                    <a:lnTo>
                      <a:pt x="336" y="141"/>
                    </a:lnTo>
                    <a:lnTo>
                      <a:pt x="327" y="141"/>
                    </a:lnTo>
                    <a:lnTo>
                      <a:pt x="319" y="132"/>
                    </a:lnTo>
                    <a:lnTo>
                      <a:pt x="301" y="132"/>
                    </a:lnTo>
                    <a:lnTo>
                      <a:pt x="301" y="124"/>
                    </a:lnTo>
                    <a:lnTo>
                      <a:pt x="274" y="115"/>
                    </a:lnTo>
                    <a:lnTo>
                      <a:pt x="248" y="106"/>
                    </a:lnTo>
                    <a:lnTo>
                      <a:pt x="257" y="97"/>
                    </a:lnTo>
                    <a:lnTo>
                      <a:pt x="265" y="88"/>
                    </a:lnTo>
                    <a:lnTo>
                      <a:pt x="265" y="79"/>
                    </a:lnTo>
                    <a:lnTo>
                      <a:pt x="265" y="70"/>
                    </a:lnTo>
                    <a:lnTo>
                      <a:pt x="257" y="62"/>
                    </a:lnTo>
                    <a:lnTo>
                      <a:pt x="248" y="62"/>
                    </a:lnTo>
                    <a:lnTo>
                      <a:pt x="248" y="53"/>
                    </a:lnTo>
                    <a:lnTo>
                      <a:pt x="239" y="53"/>
                    </a:lnTo>
                    <a:lnTo>
                      <a:pt x="230" y="44"/>
                    </a:lnTo>
                    <a:lnTo>
                      <a:pt x="221" y="35"/>
                    </a:lnTo>
                    <a:lnTo>
                      <a:pt x="230" y="17"/>
                    </a:lnTo>
                    <a:lnTo>
                      <a:pt x="230" y="9"/>
                    </a:lnTo>
                    <a:lnTo>
                      <a:pt x="221" y="9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773"/>
              <p:cNvSpPr>
                <a:spLocks/>
              </p:cNvSpPr>
              <p:nvPr/>
            </p:nvSpPr>
            <p:spPr bwMode="auto">
              <a:xfrm>
                <a:off x="2681194" y="2927622"/>
                <a:ext cx="798613" cy="511524"/>
              </a:xfrm>
              <a:custGeom>
                <a:avLst/>
                <a:gdLst>
                  <a:gd name="T0" fmla="*/ 0 w 417"/>
                  <a:gd name="T1" fmla="*/ 35 h 300"/>
                  <a:gd name="T2" fmla="*/ 9 w 417"/>
                  <a:gd name="T3" fmla="*/ 62 h 300"/>
                  <a:gd name="T4" fmla="*/ 18 w 417"/>
                  <a:gd name="T5" fmla="*/ 97 h 300"/>
                  <a:gd name="T6" fmla="*/ 45 w 417"/>
                  <a:gd name="T7" fmla="*/ 177 h 300"/>
                  <a:gd name="T8" fmla="*/ 45 w 417"/>
                  <a:gd name="T9" fmla="*/ 177 h 300"/>
                  <a:gd name="T10" fmla="*/ 18 w 417"/>
                  <a:gd name="T11" fmla="*/ 194 h 300"/>
                  <a:gd name="T12" fmla="*/ 27 w 417"/>
                  <a:gd name="T13" fmla="*/ 230 h 300"/>
                  <a:gd name="T14" fmla="*/ 36 w 417"/>
                  <a:gd name="T15" fmla="*/ 247 h 300"/>
                  <a:gd name="T16" fmla="*/ 36 w 417"/>
                  <a:gd name="T17" fmla="*/ 256 h 300"/>
                  <a:gd name="T18" fmla="*/ 80 w 417"/>
                  <a:gd name="T19" fmla="*/ 292 h 300"/>
                  <a:gd name="T20" fmla="*/ 124 w 417"/>
                  <a:gd name="T21" fmla="*/ 238 h 300"/>
                  <a:gd name="T22" fmla="*/ 133 w 417"/>
                  <a:gd name="T23" fmla="*/ 203 h 300"/>
                  <a:gd name="T24" fmla="*/ 160 w 417"/>
                  <a:gd name="T25" fmla="*/ 194 h 300"/>
                  <a:gd name="T26" fmla="*/ 142 w 417"/>
                  <a:gd name="T27" fmla="*/ 177 h 300"/>
                  <a:gd name="T28" fmla="*/ 151 w 417"/>
                  <a:gd name="T29" fmla="*/ 177 h 300"/>
                  <a:gd name="T30" fmla="*/ 151 w 417"/>
                  <a:gd name="T31" fmla="*/ 168 h 300"/>
                  <a:gd name="T32" fmla="*/ 151 w 417"/>
                  <a:gd name="T33" fmla="*/ 150 h 300"/>
                  <a:gd name="T34" fmla="*/ 178 w 417"/>
                  <a:gd name="T35" fmla="*/ 168 h 300"/>
                  <a:gd name="T36" fmla="*/ 187 w 417"/>
                  <a:gd name="T37" fmla="*/ 141 h 300"/>
                  <a:gd name="T38" fmla="*/ 222 w 417"/>
                  <a:gd name="T39" fmla="*/ 168 h 300"/>
                  <a:gd name="T40" fmla="*/ 240 w 417"/>
                  <a:gd name="T41" fmla="*/ 194 h 300"/>
                  <a:gd name="T42" fmla="*/ 249 w 417"/>
                  <a:gd name="T43" fmla="*/ 194 h 300"/>
                  <a:gd name="T44" fmla="*/ 275 w 417"/>
                  <a:gd name="T45" fmla="*/ 194 h 300"/>
                  <a:gd name="T46" fmla="*/ 275 w 417"/>
                  <a:gd name="T47" fmla="*/ 177 h 300"/>
                  <a:gd name="T48" fmla="*/ 293 w 417"/>
                  <a:gd name="T49" fmla="*/ 150 h 300"/>
                  <a:gd name="T50" fmla="*/ 328 w 417"/>
                  <a:gd name="T51" fmla="*/ 150 h 300"/>
                  <a:gd name="T52" fmla="*/ 381 w 417"/>
                  <a:gd name="T53" fmla="*/ 115 h 300"/>
                  <a:gd name="T54" fmla="*/ 399 w 417"/>
                  <a:gd name="T55" fmla="*/ 123 h 300"/>
                  <a:gd name="T56" fmla="*/ 417 w 417"/>
                  <a:gd name="T57" fmla="*/ 115 h 300"/>
                  <a:gd name="T58" fmla="*/ 381 w 417"/>
                  <a:gd name="T59" fmla="*/ 62 h 300"/>
                  <a:gd name="T60" fmla="*/ 390 w 417"/>
                  <a:gd name="T61" fmla="*/ 44 h 300"/>
                  <a:gd name="T62" fmla="*/ 390 w 417"/>
                  <a:gd name="T63" fmla="*/ 44 h 300"/>
                  <a:gd name="T64" fmla="*/ 355 w 417"/>
                  <a:gd name="T65" fmla="*/ 26 h 300"/>
                  <a:gd name="T66" fmla="*/ 328 w 417"/>
                  <a:gd name="T67" fmla="*/ 8 h 300"/>
                  <a:gd name="T68" fmla="*/ 302 w 417"/>
                  <a:gd name="T69" fmla="*/ 62 h 300"/>
                  <a:gd name="T70" fmla="*/ 293 w 417"/>
                  <a:gd name="T71" fmla="*/ 53 h 300"/>
                  <a:gd name="T72" fmla="*/ 213 w 417"/>
                  <a:gd name="T73" fmla="*/ 17 h 300"/>
                  <a:gd name="T74" fmla="*/ 187 w 417"/>
                  <a:gd name="T75" fmla="*/ 35 h 300"/>
                  <a:gd name="T76" fmla="*/ 187 w 417"/>
                  <a:gd name="T77" fmla="*/ 35 h 300"/>
                  <a:gd name="T78" fmla="*/ 142 w 417"/>
                  <a:gd name="T79" fmla="*/ 0 h 300"/>
                  <a:gd name="T80" fmla="*/ 142 w 417"/>
                  <a:gd name="T81" fmla="*/ 17 h 300"/>
                  <a:gd name="T82" fmla="*/ 142 w 417"/>
                  <a:gd name="T83" fmla="*/ 26 h 300"/>
                  <a:gd name="T84" fmla="*/ 142 w 417"/>
                  <a:gd name="T85" fmla="*/ 44 h 300"/>
                  <a:gd name="T86" fmla="*/ 142 w 417"/>
                  <a:gd name="T87" fmla="*/ 53 h 300"/>
                  <a:gd name="T88" fmla="*/ 98 w 417"/>
                  <a:gd name="T89" fmla="*/ 44 h 300"/>
                  <a:gd name="T90" fmla="*/ 89 w 417"/>
                  <a:gd name="T91" fmla="*/ 53 h 300"/>
                  <a:gd name="T92" fmla="*/ 80 w 417"/>
                  <a:gd name="T93" fmla="*/ 53 h 300"/>
                  <a:gd name="T94" fmla="*/ 80 w 417"/>
                  <a:gd name="T95" fmla="*/ 62 h 300"/>
                  <a:gd name="T96" fmla="*/ 71 w 417"/>
                  <a:gd name="T97" fmla="*/ 70 h 300"/>
                  <a:gd name="T98" fmla="*/ 62 w 417"/>
                  <a:gd name="T99" fmla="*/ 62 h 300"/>
                  <a:gd name="T100" fmla="*/ 54 w 417"/>
                  <a:gd name="T101" fmla="*/ 44 h 300"/>
                  <a:gd name="T102" fmla="*/ 27 w 417"/>
                  <a:gd name="T103" fmla="*/ 26 h 300"/>
                  <a:gd name="T104" fmla="*/ 18 w 417"/>
                  <a:gd name="T105" fmla="*/ 17 h 300"/>
                  <a:gd name="T106" fmla="*/ 0 w 417"/>
                  <a:gd name="T107" fmla="*/ 26 h 30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17"/>
                  <a:gd name="T163" fmla="*/ 0 h 300"/>
                  <a:gd name="T164" fmla="*/ 417 w 417"/>
                  <a:gd name="T165" fmla="*/ 300 h 30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17" h="300">
                    <a:moveTo>
                      <a:pt x="0" y="26"/>
                    </a:moveTo>
                    <a:lnTo>
                      <a:pt x="0" y="26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88"/>
                    </a:lnTo>
                    <a:lnTo>
                      <a:pt x="18" y="97"/>
                    </a:lnTo>
                    <a:lnTo>
                      <a:pt x="45" y="132"/>
                    </a:lnTo>
                    <a:lnTo>
                      <a:pt x="45" y="159"/>
                    </a:lnTo>
                    <a:lnTo>
                      <a:pt x="45" y="177"/>
                    </a:lnTo>
                    <a:lnTo>
                      <a:pt x="36" y="185"/>
                    </a:lnTo>
                    <a:lnTo>
                      <a:pt x="18" y="194"/>
                    </a:lnTo>
                    <a:lnTo>
                      <a:pt x="27" y="230"/>
                    </a:lnTo>
                    <a:lnTo>
                      <a:pt x="27" y="238"/>
                    </a:lnTo>
                    <a:lnTo>
                      <a:pt x="36" y="247"/>
                    </a:lnTo>
                    <a:lnTo>
                      <a:pt x="36" y="256"/>
                    </a:lnTo>
                    <a:lnTo>
                      <a:pt x="89" y="283"/>
                    </a:lnTo>
                    <a:lnTo>
                      <a:pt x="89" y="292"/>
                    </a:lnTo>
                    <a:lnTo>
                      <a:pt x="80" y="292"/>
                    </a:lnTo>
                    <a:lnTo>
                      <a:pt x="80" y="300"/>
                    </a:lnTo>
                    <a:lnTo>
                      <a:pt x="89" y="300"/>
                    </a:lnTo>
                    <a:lnTo>
                      <a:pt x="124" y="238"/>
                    </a:lnTo>
                    <a:lnTo>
                      <a:pt x="124" y="212"/>
                    </a:lnTo>
                    <a:lnTo>
                      <a:pt x="133" y="203"/>
                    </a:lnTo>
                    <a:lnTo>
                      <a:pt x="142" y="203"/>
                    </a:lnTo>
                    <a:lnTo>
                      <a:pt x="151" y="203"/>
                    </a:lnTo>
                    <a:lnTo>
                      <a:pt x="160" y="194"/>
                    </a:lnTo>
                    <a:lnTo>
                      <a:pt x="142" y="185"/>
                    </a:lnTo>
                    <a:lnTo>
                      <a:pt x="142" y="177"/>
                    </a:lnTo>
                    <a:lnTo>
                      <a:pt x="151" y="177"/>
                    </a:lnTo>
                    <a:lnTo>
                      <a:pt x="151" y="168"/>
                    </a:lnTo>
                    <a:lnTo>
                      <a:pt x="151" y="159"/>
                    </a:lnTo>
                    <a:lnTo>
                      <a:pt x="151" y="150"/>
                    </a:lnTo>
                    <a:lnTo>
                      <a:pt x="178" y="177"/>
                    </a:lnTo>
                    <a:lnTo>
                      <a:pt x="178" y="168"/>
                    </a:lnTo>
                    <a:lnTo>
                      <a:pt x="178" y="150"/>
                    </a:lnTo>
                    <a:lnTo>
                      <a:pt x="187" y="141"/>
                    </a:lnTo>
                    <a:lnTo>
                      <a:pt x="195" y="150"/>
                    </a:lnTo>
                    <a:lnTo>
                      <a:pt x="204" y="159"/>
                    </a:lnTo>
                    <a:lnTo>
                      <a:pt x="222" y="168"/>
                    </a:lnTo>
                    <a:lnTo>
                      <a:pt x="231" y="185"/>
                    </a:lnTo>
                    <a:lnTo>
                      <a:pt x="231" y="194"/>
                    </a:lnTo>
                    <a:lnTo>
                      <a:pt x="240" y="194"/>
                    </a:lnTo>
                    <a:lnTo>
                      <a:pt x="249" y="194"/>
                    </a:lnTo>
                    <a:lnTo>
                      <a:pt x="257" y="194"/>
                    </a:lnTo>
                    <a:lnTo>
                      <a:pt x="266" y="194"/>
                    </a:lnTo>
                    <a:lnTo>
                      <a:pt x="275" y="194"/>
                    </a:lnTo>
                    <a:lnTo>
                      <a:pt x="275" y="185"/>
                    </a:lnTo>
                    <a:lnTo>
                      <a:pt x="275" y="177"/>
                    </a:lnTo>
                    <a:lnTo>
                      <a:pt x="275" y="168"/>
                    </a:lnTo>
                    <a:lnTo>
                      <a:pt x="284" y="159"/>
                    </a:lnTo>
                    <a:lnTo>
                      <a:pt x="293" y="150"/>
                    </a:lnTo>
                    <a:lnTo>
                      <a:pt x="293" y="141"/>
                    </a:lnTo>
                    <a:lnTo>
                      <a:pt x="302" y="123"/>
                    </a:lnTo>
                    <a:lnTo>
                      <a:pt x="328" y="150"/>
                    </a:lnTo>
                    <a:lnTo>
                      <a:pt x="355" y="123"/>
                    </a:lnTo>
                    <a:lnTo>
                      <a:pt x="364" y="132"/>
                    </a:lnTo>
                    <a:lnTo>
                      <a:pt x="381" y="115"/>
                    </a:lnTo>
                    <a:lnTo>
                      <a:pt x="399" y="132"/>
                    </a:lnTo>
                    <a:lnTo>
                      <a:pt x="399" y="123"/>
                    </a:lnTo>
                    <a:lnTo>
                      <a:pt x="408" y="123"/>
                    </a:lnTo>
                    <a:lnTo>
                      <a:pt x="408" y="115"/>
                    </a:lnTo>
                    <a:lnTo>
                      <a:pt x="417" y="115"/>
                    </a:lnTo>
                    <a:lnTo>
                      <a:pt x="373" y="70"/>
                    </a:lnTo>
                    <a:lnTo>
                      <a:pt x="381" y="62"/>
                    </a:lnTo>
                    <a:lnTo>
                      <a:pt x="381" y="53"/>
                    </a:lnTo>
                    <a:lnTo>
                      <a:pt x="381" y="44"/>
                    </a:lnTo>
                    <a:lnTo>
                      <a:pt x="390" y="44"/>
                    </a:lnTo>
                    <a:lnTo>
                      <a:pt x="373" y="35"/>
                    </a:lnTo>
                    <a:lnTo>
                      <a:pt x="364" y="26"/>
                    </a:lnTo>
                    <a:lnTo>
                      <a:pt x="355" y="26"/>
                    </a:lnTo>
                    <a:lnTo>
                      <a:pt x="337" y="17"/>
                    </a:lnTo>
                    <a:lnTo>
                      <a:pt x="337" y="8"/>
                    </a:lnTo>
                    <a:lnTo>
                      <a:pt x="328" y="8"/>
                    </a:lnTo>
                    <a:lnTo>
                      <a:pt x="302" y="70"/>
                    </a:lnTo>
                    <a:lnTo>
                      <a:pt x="302" y="62"/>
                    </a:lnTo>
                    <a:lnTo>
                      <a:pt x="293" y="53"/>
                    </a:lnTo>
                    <a:lnTo>
                      <a:pt x="275" y="17"/>
                    </a:lnTo>
                    <a:lnTo>
                      <a:pt x="249" y="53"/>
                    </a:lnTo>
                    <a:lnTo>
                      <a:pt x="213" y="17"/>
                    </a:lnTo>
                    <a:lnTo>
                      <a:pt x="204" y="44"/>
                    </a:lnTo>
                    <a:lnTo>
                      <a:pt x="195" y="35"/>
                    </a:lnTo>
                    <a:lnTo>
                      <a:pt x="187" y="35"/>
                    </a:lnTo>
                    <a:lnTo>
                      <a:pt x="178" y="35"/>
                    </a:lnTo>
                    <a:lnTo>
                      <a:pt x="169" y="44"/>
                    </a:lnTo>
                    <a:lnTo>
                      <a:pt x="142" y="0"/>
                    </a:lnTo>
                    <a:lnTo>
                      <a:pt x="142" y="8"/>
                    </a:lnTo>
                    <a:lnTo>
                      <a:pt x="142" y="17"/>
                    </a:lnTo>
                    <a:lnTo>
                      <a:pt x="142" y="26"/>
                    </a:lnTo>
                    <a:lnTo>
                      <a:pt x="142" y="35"/>
                    </a:lnTo>
                    <a:lnTo>
                      <a:pt x="142" y="44"/>
                    </a:lnTo>
                    <a:lnTo>
                      <a:pt x="142" y="53"/>
                    </a:lnTo>
                    <a:lnTo>
                      <a:pt x="133" y="44"/>
                    </a:lnTo>
                    <a:lnTo>
                      <a:pt x="116" y="62"/>
                    </a:lnTo>
                    <a:lnTo>
                      <a:pt x="98" y="44"/>
                    </a:lnTo>
                    <a:lnTo>
                      <a:pt x="89" y="53"/>
                    </a:lnTo>
                    <a:lnTo>
                      <a:pt x="80" y="53"/>
                    </a:lnTo>
                    <a:lnTo>
                      <a:pt x="80" y="62"/>
                    </a:lnTo>
                    <a:lnTo>
                      <a:pt x="71" y="62"/>
                    </a:lnTo>
                    <a:lnTo>
                      <a:pt x="71" y="70"/>
                    </a:lnTo>
                    <a:lnTo>
                      <a:pt x="62" y="70"/>
                    </a:lnTo>
                    <a:lnTo>
                      <a:pt x="62" y="62"/>
                    </a:lnTo>
                    <a:lnTo>
                      <a:pt x="54" y="62"/>
                    </a:lnTo>
                    <a:lnTo>
                      <a:pt x="54" y="44"/>
                    </a:lnTo>
                    <a:lnTo>
                      <a:pt x="36" y="44"/>
                    </a:lnTo>
                    <a:lnTo>
                      <a:pt x="36" y="35"/>
                    </a:lnTo>
                    <a:lnTo>
                      <a:pt x="27" y="26"/>
                    </a:lnTo>
                    <a:lnTo>
                      <a:pt x="18" y="17"/>
                    </a:lnTo>
                    <a:lnTo>
                      <a:pt x="9" y="17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774"/>
              <p:cNvSpPr>
                <a:spLocks/>
              </p:cNvSpPr>
              <p:nvPr/>
            </p:nvSpPr>
            <p:spPr bwMode="auto">
              <a:xfrm>
                <a:off x="2562455" y="3333431"/>
                <a:ext cx="442397" cy="559266"/>
              </a:xfrm>
              <a:custGeom>
                <a:avLst/>
                <a:gdLst>
                  <a:gd name="T0" fmla="*/ 9 w 231"/>
                  <a:gd name="T1" fmla="*/ 54 h 328"/>
                  <a:gd name="T2" fmla="*/ 9 w 231"/>
                  <a:gd name="T3" fmla="*/ 62 h 328"/>
                  <a:gd name="T4" fmla="*/ 18 w 231"/>
                  <a:gd name="T5" fmla="*/ 98 h 328"/>
                  <a:gd name="T6" fmla="*/ 27 w 231"/>
                  <a:gd name="T7" fmla="*/ 107 h 328"/>
                  <a:gd name="T8" fmla="*/ 27 w 231"/>
                  <a:gd name="T9" fmla="*/ 115 h 328"/>
                  <a:gd name="T10" fmla="*/ 18 w 231"/>
                  <a:gd name="T11" fmla="*/ 124 h 328"/>
                  <a:gd name="T12" fmla="*/ 27 w 231"/>
                  <a:gd name="T13" fmla="*/ 151 h 328"/>
                  <a:gd name="T14" fmla="*/ 27 w 231"/>
                  <a:gd name="T15" fmla="*/ 160 h 328"/>
                  <a:gd name="T16" fmla="*/ 27 w 231"/>
                  <a:gd name="T17" fmla="*/ 160 h 328"/>
                  <a:gd name="T18" fmla="*/ 18 w 231"/>
                  <a:gd name="T19" fmla="*/ 169 h 328"/>
                  <a:gd name="T20" fmla="*/ 9 w 231"/>
                  <a:gd name="T21" fmla="*/ 195 h 328"/>
                  <a:gd name="T22" fmla="*/ 18 w 231"/>
                  <a:gd name="T23" fmla="*/ 195 h 328"/>
                  <a:gd name="T24" fmla="*/ 18 w 231"/>
                  <a:gd name="T25" fmla="*/ 204 h 328"/>
                  <a:gd name="T26" fmla="*/ 71 w 231"/>
                  <a:gd name="T27" fmla="*/ 239 h 328"/>
                  <a:gd name="T28" fmla="*/ 62 w 231"/>
                  <a:gd name="T29" fmla="*/ 284 h 328"/>
                  <a:gd name="T30" fmla="*/ 71 w 231"/>
                  <a:gd name="T31" fmla="*/ 301 h 328"/>
                  <a:gd name="T32" fmla="*/ 80 w 231"/>
                  <a:gd name="T33" fmla="*/ 319 h 328"/>
                  <a:gd name="T34" fmla="*/ 89 w 231"/>
                  <a:gd name="T35" fmla="*/ 319 h 328"/>
                  <a:gd name="T36" fmla="*/ 89 w 231"/>
                  <a:gd name="T37" fmla="*/ 310 h 328"/>
                  <a:gd name="T38" fmla="*/ 98 w 231"/>
                  <a:gd name="T39" fmla="*/ 292 h 328"/>
                  <a:gd name="T40" fmla="*/ 107 w 231"/>
                  <a:gd name="T41" fmla="*/ 275 h 328"/>
                  <a:gd name="T42" fmla="*/ 116 w 231"/>
                  <a:gd name="T43" fmla="*/ 257 h 328"/>
                  <a:gd name="T44" fmla="*/ 124 w 231"/>
                  <a:gd name="T45" fmla="*/ 239 h 328"/>
                  <a:gd name="T46" fmla="*/ 116 w 231"/>
                  <a:gd name="T47" fmla="*/ 248 h 328"/>
                  <a:gd name="T48" fmla="*/ 124 w 231"/>
                  <a:gd name="T49" fmla="*/ 230 h 328"/>
                  <a:gd name="T50" fmla="*/ 133 w 231"/>
                  <a:gd name="T51" fmla="*/ 222 h 328"/>
                  <a:gd name="T52" fmla="*/ 169 w 231"/>
                  <a:gd name="T53" fmla="*/ 195 h 328"/>
                  <a:gd name="T54" fmla="*/ 186 w 231"/>
                  <a:gd name="T55" fmla="*/ 186 h 328"/>
                  <a:gd name="T56" fmla="*/ 204 w 231"/>
                  <a:gd name="T57" fmla="*/ 177 h 328"/>
                  <a:gd name="T58" fmla="*/ 195 w 231"/>
                  <a:gd name="T59" fmla="*/ 107 h 328"/>
                  <a:gd name="T60" fmla="*/ 204 w 231"/>
                  <a:gd name="T61" fmla="*/ 89 h 328"/>
                  <a:gd name="T62" fmla="*/ 231 w 231"/>
                  <a:gd name="T63" fmla="*/ 71 h 328"/>
                  <a:gd name="T64" fmla="*/ 222 w 231"/>
                  <a:gd name="T65" fmla="*/ 62 h 328"/>
                  <a:gd name="T66" fmla="*/ 222 w 231"/>
                  <a:gd name="T67" fmla="*/ 45 h 328"/>
                  <a:gd name="T68" fmla="*/ 222 w 231"/>
                  <a:gd name="T69" fmla="*/ 27 h 328"/>
                  <a:gd name="T70" fmla="*/ 204 w 231"/>
                  <a:gd name="T71" fmla="*/ 18 h 328"/>
                  <a:gd name="T72" fmla="*/ 195 w 231"/>
                  <a:gd name="T73" fmla="*/ 9 h 328"/>
                  <a:gd name="T74" fmla="*/ 186 w 231"/>
                  <a:gd name="T75" fmla="*/ 9 h 328"/>
                  <a:gd name="T76" fmla="*/ 142 w 231"/>
                  <a:gd name="T77" fmla="*/ 71 h 328"/>
                  <a:gd name="T78" fmla="*/ 142 w 231"/>
                  <a:gd name="T79" fmla="*/ 54 h 328"/>
                  <a:gd name="T80" fmla="*/ 89 w 231"/>
                  <a:gd name="T81" fmla="*/ 18 h 328"/>
                  <a:gd name="T82" fmla="*/ 89 w 231"/>
                  <a:gd name="T83" fmla="*/ 0 h 328"/>
                  <a:gd name="T84" fmla="*/ 54 w 231"/>
                  <a:gd name="T85" fmla="*/ 9 h 328"/>
                  <a:gd name="T86" fmla="*/ 27 w 231"/>
                  <a:gd name="T87" fmla="*/ 36 h 32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31"/>
                  <a:gd name="T133" fmla="*/ 0 h 328"/>
                  <a:gd name="T134" fmla="*/ 231 w 231"/>
                  <a:gd name="T135" fmla="*/ 328 h 32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31" h="328">
                    <a:moveTo>
                      <a:pt x="18" y="45"/>
                    </a:moveTo>
                    <a:lnTo>
                      <a:pt x="9" y="45"/>
                    </a:lnTo>
                    <a:lnTo>
                      <a:pt x="9" y="54"/>
                    </a:lnTo>
                    <a:lnTo>
                      <a:pt x="0" y="54"/>
                    </a:lnTo>
                    <a:lnTo>
                      <a:pt x="9" y="62"/>
                    </a:lnTo>
                    <a:lnTo>
                      <a:pt x="18" y="80"/>
                    </a:lnTo>
                    <a:lnTo>
                      <a:pt x="27" y="89"/>
                    </a:lnTo>
                    <a:lnTo>
                      <a:pt x="18" y="98"/>
                    </a:lnTo>
                    <a:lnTo>
                      <a:pt x="27" y="107"/>
                    </a:lnTo>
                    <a:lnTo>
                      <a:pt x="27" y="115"/>
                    </a:lnTo>
                    <a:lnTo>
                      <a:pt x="27" y="124"/>
                    </a:lnTo>
                    <a:lnTo>
                      <a:pt x="18" y="124"/>
                    </a:lnTo>
                    <a:lnTo>
                      <a:pt x="27" y="151"/>
                    </a:lnTo>
                    <a:lnTo>
                      <a:pt x="27" y="160"/>
                    </a:lnTo>
                    <a:lnTo>
                      <a:pt x="18" y="160"/>
                    </a:lnTo>
                    <a:lnTo>
                      <a:pt x="18" y="169"/>
                    </a:lnTo>
                    <a:lnTo>
                      <a:pt x="18" y="177"/>
                    </a:lnTo>
                    <a:lnTo>
                      <a:pt x="9" y="195"/>
                    </a:lnTo>
                    <a:lnTo>
                      <a:pt x="18" y="195"/>
                    </a:lnTo>
                    <a:lnTo>
                      <a:pt x="18" y="204"/>
                    </a:lnTo>
                    <a:lnTo>
                      <a:pt x="36" y="239"/>
                    </a:lnTo>
                    <a:lnTo>
                      <a:pt x="45" y="239"/>
                    </a:lnTo>
                    <a:lnTo>
                      <a:pt x="71" y="239"/>
                    </a:lnTo>
                    <a:lnTo>
                      <a:pt x="62" y="275"/>
                    </a:lnTo>
                    <a:lnTo>
                      <a:pt x="62" y="284"/>
                    </a:lnTo>
                    <a:lnTo>
                      <a:pt x="62" y="292"/>
                    </a:lnTo>
                    <a:lnTo>
                      <a:pt x="71" y="292"/>
                    </a:lnTo>
                    <a:lnTo>
                      <a:pt x="71" y="301"/>
                    </a:lnTo>
                    <a:lnTo>
                      <a:pt x="71" y="310"/>
                    </a:lnTo>
                    <a:lnTo>
                      <a:pt x="80" y="310"/>
                    </a:lnTo>
                    <a:lnTo>
                      <a:pt x="80" y="319"/>
                    </a:lnTo>
                    <a:lnTo>
                      <a:pt x="89" y="328"/>
                    </a:lnTo>
                    <a:lnTo>
                      <a:pt x="89" y="319"/>
                    </a:lnTo>
                    <a:lnTo>
                      <a:pt x="89" y="310"/>
                    </a:lnTo>
                    <a:lnTo>
                      <a:pt x="89" y="301"/>
                    </a:lnTo>
                    <a:lnTo>
                      <a:pt x="98" y="292"/>
                    </a:lnTo>
                    <a:lnTo>
                      <a:pt x="107" y="284"/>
                    </a:lnTo>
                    <a:lnTo>
                      <a:pt x="116" y="284"/>
                    </a:lnTo>
                    <a:lnTo>
                      <a:pt x="107" y="275"/>
                    </a:lnTo>
                    <a:lnTo>
                      <a:pt x="107" y="266"/>
                    </a:lnTo>
                    <a:lnTo>
                      <a:pt x="116" y="257"/>
                    </a:lnTo>
                    <a:lnTo>
                      <a:pt x="124" y="248"/>
                    </a:lnTo>
                    <a:lnTo>
                      <a:pt x="124" y="239"/>
                    </a:lnTo>
                    <a:lnTo>
                      <a:pt x="116" y="248"/>
                    </a:lnTo>
                    <a:lnTo>
                      <a:pt x="116" y="230"/>
                    </a:lnTo>
                    <a:lnTo>
                      <a:pt x="124" y="230"/>
                    </a:lnTo>
                    <a:lnTo>
                      <a:pt x="124" y="222"/>
                    </a:lnTo>
                    <a:lnTo>
                      <a:pt x="133" y="222"/>
                    </a:lnTo>
                    <a:lnTo>
                      <a:pt x="169" y="195"/>
                    </a:lnTo>
                    <a:lnTo>
                      <a:pt x="178" y="204"/>
                    </a:lnTo>
                    <a:lnTo>
                      <a:pt x="178" y="195"/>
                    </a:lnTo>
                    <a:lnTo>
                      <a:pt x="186" y="186"/>
                    </a:lnTo>
                    <a:lnTo>
                      <a:pt x="195" y="186"/>
                    </a:lnTo>
                    <a:lnTo>
                      <a:pt x="195" y="177"/>
                    </a:lnTo>
                    <a:lnTo>
                      <a:pt x="204" y="177"/>
                    </a:lnTo>
                    <a:lnTo>
                      <a:pt x="204" y="151"/>
                    </a:lnTo>
                    <a:lnTo>
                      <a:pt x="204" y="142"/>
                    </a:lnTo>
                    <a:lnTo>
                      <a:pt x="195" y="107"/>
                    </a:lnTo>
                    <a:lnTo>
                      <a:pt x="195" y="98"/>
                    </a:lnTo>
                    <a:lnTo>
                      <a:pt x="213" y="98"/>
                    </a:lnTo>
                    <a:lnTo>
                      <a:pt x="204" y="89"/>
                    </a:lnTo>
                    <a:lnTo>
                      <a:pt x="213" y="80"/>
                    </a:lnTo>
                    <a:lnTo>
                      <a:pt x="222" y="71"/>
                    </a:lnTo>
                    <a:lnTo>
                      <a:pt x="231" y="71"/>
                    </a:lnTo>
                    <a:lnTo>
                      <a:pt x="231" y="62"/>
                    </a:lnTo>
                    <a:lnTo>
                      <a:pt x="222" y="62"/>
                    </a:lnTo>
                    <a:lnTo>
                      <a:pt x="222" y="54"/>
                    </a:lnTo>
                    <a:lnTo>
                      <a:pt x="222" y="45"/>
                    </a:lnTo>
                    <a:lnTo>
                      <a:pt x="222" y="36"/>
                    </a:lnTo>
                    <a:lnTo>
                      <a:pt x="222" y="27"/>
                    </a:lnTo>
                    <a:lnTo>
                      <a:pt x="213" y="18"/>
                    </a:lnTo>
                    <a:lnTo>
                      <a:pt x="204" y="18"/>
                    </a:lnTo>
                    <a:lnTo>
                      <a:pt x="195" y="9"/>
                    </a:lnTo>
                    <a:lnTo>
                      <a:pt x="186" y="9"/>
                    </a:lnTo>
                    <a:lnTo>
                      <a:pt x="151" y="62"/>
                    </a:lnTo>
                    <a:lnTo>
                      <a:pt x="142" y="71"/>
                    </a:lnTo>
                    <a:lnTo>
                      <a:pt x="142" y="62"/>
                    </a:lnTo>
                    <a:lnTo>
                      <a:pt x="142" y="54"/>
                    </a:lnTo>
                    <a:lnTo>
                      <a:pt x="98" y="18"/>
                    </a:lnTo>
                    <a:lnTo>
                      <a:pt x="89" y="18"/>
                    </a:lnTo>
                    <a:lnTo>
                      <a:pt x="89" y="9"/>
                    </a:lnTo>
                    <a:lnTo>
                      <a:pt x="89" y="0"/>
                    </a:lnTo>
                    <a:lnTo>
                      <a:pt x="54" y="9"/>
                    </a:lnTo>
                    <a:lnTo>
                      <a:pt x="54" y="27"/>
                    </a:lnTo>
                    <a:lnTo>
                      <a:pt x="27" y="36"/>
                    </a:lnTo>
                    <a:lnTo>
                      <a:pt x="18" y="45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775"/>
              <p:cNvSpPr>
                <a:spLocks/>
              </p:cNvSpPr>
              <p:nvPr/>
            </p:nvSpPr>
            <p:spPr bwMode="auto">
              <a:xfrm>
                <a:off x="2189003" y="3152693"/>
                <a:ext cx="561136" cy="528575"/>
              </a:xfrm>
              <a:custGeom>
                <a:avLst/>
                <a:gdLst>
                  <a:gd name="T0" fmla="*/ 45 w 293"/>
                  <a:gd name="T1" fmla="*/ 71 h 310"/>
                  <a:gd name="T2" fmla="*/ 45 w 293"/>
                  <a:gd name="T3" fmla="*/ 89 h 310"/>
                  <a:gd name="T4" fmla="*/ 27 w 293"/>
                  <a:gd name="T5" fmla="*/ 98 h 310"/>
                  <a:gd name="T6" fmla="*/ 9 w 293"/>
                  <a:gd name="T7" fmla="*/ 124 h 310"/>
                  <a:gd name="T8" fmla="*/ 27 w 293"/>
                  <a:gd name="T9" fmla="*/ 133 h 310"/>
                  <a:gd name="T10" fmla="*/ 27 w 293"/>
                  <a:gd name="T11" fmla="*/ 151 h 310"/>
                  <a:gd name="T12" fmla="*/ 27 w 293"/>
                  <a:gd name="T13" fmla="*/ 160 h 310"/>
                  <a:gd name="T14" fmla="*/ 36 w 293"/>
                  <a:gd name="T15" fmla="*/ 151 h 310"/>
                  <a:gd name="T16" fmla="*/ 36 w 293"/>
                  <a:gd name="T17" fmla="*/ 151 h 310"/>
                  <a:gd name="T18" fmla="*/ 45 w 293"/>
                  <a:gd name="T19" fmla="*/ 168 h 310"/>
                  <a:gd name="T20" fmla="*/ 98 w 293"/>
                  <a:gd name="T21" fmla="*/ 177 h 310"/>
                  <a:gd name="T22" fmla="*/ 107 w 293"/>
                  <a:gd name="T23" fmla="*/ 213 h 310"/>
                  <a:gd name="T24" fmla="*/ 107 w 293"/>
                  <a:gd name="T25" fmla="*/ 266 h 310"/>
                  <a:gd name="T26" fmla="*/ 116 w 293"/>
                  <a:gd name="T27" fmla="*/ 275 h 310"/>
                  <a:gd name="T28" fmla="*/ 125 w 293"/>
                  <a:gd name="T29" fmla="*/ 292 h 310"/>
                  <a:gd name="T30" fmla="*/ 133 w 293"/>
                  <a:gd name="T31" fmla="*/ 301 h 310"/>
                  <a:gd name="T32" fmla="*/ 142 w 293"/>
                  <a:gd name="T33" fmla="*/ 310 h 310"/>
                  <a:gd name="T34" fmla="*/ 142 w 293"/>
                  <a:gd name="T35" fmla="*/ 292 h 310"/>
                  <a:gd name="T36" fmla="*/ 160 w 293"/>
                  <a:gd name="T37" fmla="*/ 292 h 310"/>
                  <a:gd name="T38" fmla="*/ 178 w 293"/>
                  <a:gd name="T39" fmla="*/ 301 h 310"/>
                  <a:gd name="T40" fmla="*/ 187 w 293"/>
                  <a:gd name="T41" fmla="*/ 310 h 310"/>
                  <a:gd name="T42" fmla="*/ 204 w 293"/>
                  <a:gd name="T43" fmla="*/ 301 h 310"/>
                  <a:gd name="T44" fmla="*/ 204 w 293"/>
                  <a:gd name="T45" fmla="*/ 266 h 310"/>
                  <a:gd name="T46" fmla="*/ 213 w 293"/>
                  <a:gd name="T47" fmla="*/ 266 h 310"/>
                  <a:gd name="T48" fmla="*/ 213 w 293"/>
                  <a:gd name="T49" fmla="*/ 266 h 310"/>
                  <a:gd name="T50" fmla="*/ 213 w 293"/>
                  <a:gd name="T51" fmla="*/ 257 h 310"/>
                  <a:gd name="T52" fmla="*/ 213 w 293"/>
                  <a:gd name="T53" fmla="*/ 257 h 310"/>
                  <a:gd name="T54" fmla="*/ 204 w 293"/>
                  <a:gd name="T55" fmla="*/ 221 h 310"/>
                  <a:gd name="T56" fmla="*/ 213 w 293"/>
                  <a:gd name="T57" fmla="*/ 221 h 310"/>
                  <a:gd name="T58" fmla="*/ 213 w 293"/>
                  <a:gd name="T59" fmla="*/ 213 h 310"/>
                  <a:gd name="T60" fmla="*/ 187 w 293"/>
                  <a:gd name="T61" fmla="*/ 160 h 310"/>
                  <a:gd name="T62" fmla="*/ 213 w 293"/>
                  <a:gd name="T63" fmla="*/ 142 h 310"/>
                  <a:gd name="T64" fmla="*/ 231 w 293"/>
                  <a:gd name="T65" fmla="*/ 133 h 310"/>
                  <a:gd name="T66" fmla="*/ 275 w 293"/>
                  <a:gd name="T67" fmla="*/ 98 h 310"/>
                  <a:gd name="T68" fmla="*/ 275 w 293"/>
                  <a:gd name="T69" fmla="*/ 62 h 310"/>
                  <a:gd name="T70" fmla="*/ 284 w 293"/>
                  <a:gd name="T71" fmla="*/ 36 h 310"/>
                  <a:gd name="T72" fmla="*/ 275 w 293"/>
                  <a:gd name="T73" fmla="*/ 9 h 310"/>
                  <a:gd name="T74" fmla="*/ 266 w 293"/>
                  <a:gd name="T75" fmla="*/ 9 h 310"/>
                  <a:gd name="T76" fmla="*/ 257 w 293"/>
                  <a:gd name="T77" fmla="*/ 0 h 310"/>
                  <a:gd name="T78" fmla="*/ 240 w 293"/>
                  <a:gd name="T79" fmla="*/ 18 h 310"/>
                  <a:gd name="T80" fmla="*/ 231 w 293"/>
                  <a:gd name="T81" fmla="*/ 27 h 310"/>
                  <a:gd name="T82" fmla="*/ 222 w 293"/>
                  <a:gd name="T83" fmla="*/ 36 h 310"/>
                  <a:gd name="T84" fmla="*/ 222 w 293"/>
                  <a:gd name="T85" fmla="*/ 36 h 310"/>
                  <a:gd name="T86" fmla="*/ 195 w 293"/>
                  <a:gd name="T87" fmla="*/ 53 h 310"/>
                  <a:gd name="T88" fmla="*/ 187 w 293"/>
                  <a:gd name="T89" fmla="*/ 80 h 310"/>
                  <a:gd name="T90" fmla="*/ 142 w 293"/>
                  <a:gd name="T91" fmla="*/ 71 h 310"/>
                  <a:gd name="T92" fmla="*/ 133 w 293"/>
                  <a:gd name="T93" fmla="*/ 71 h 310"/>
                  <a:gd name="T94" fmla="*/ 125 w 293"/>
                  <a:gd name="T95" fmla="*/ 71 h 310"/>
                  <a:gd name="T96" fmla="*/ 80 w 293"/>
                  <a:gd name="T97" fmla="*/ 80 h 310"/>
                  <a:gd name="T98" fmla="*/ 63 w 293"/>
                  <a:gd name="T99" fmla="*/ 71 h 31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3"/>
                  <a:gd name="T151" fmla="*/ 0 h 310"/>
                  <a:gd name="T152" fmla="*/ 293 w 293"/>
                  <a:gd name="T153" fmla="*/ 310 h 31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3" h="310">
                    <a:moveTo>
                      <a:pt x="63" y="71"/>
                    </a:moveTo>
                    <a:lnTo>
                      <a:pt x="54" y="71"/>
                    </a:lnTo>
                    <a:lnTo>
                      <a:pt x="45" y="71"/>
                    </a:lnTo>
                    <a:lnTo>
                      <a:pt x="36" y="71"/>
                    </a:lnTo>
                    <a:lnTo>
                      <a:pt x="45" y="89"/>
                    </a:lnTo>
                    <a:lnTo>
                      <a:pt x="36" y="98"/>
                    </a:lnTo>
                    <a:lnTo>
                      <a:pt x="27" y="98"/>
                    </a:lnTo>
                    <a:lnTo>
                      <a:pt x="0" y="124"/>
                    </a:lnTo>
                    <a:lnTo>
                      <a:pt x="9" y="124"/>
                    </a:lnTo>
                    <a:lnTo>
                      <a:pt x="18" y="133"/>
                    </a:lnTo>
                    <a:lnTo>
                      <a:pt x="27" y="133"/>
                    </a:lnTo>
                    <a:lnTo>
                      <a:pt x="27" y="142"/>
                    </a:lnTo>
                    <a:lnTo>
                      <a:pt x="27" y="151"/>
                    </a:lnTo>
                    <a:lnTo>
                      <a:pt x="27" y="160"/>
                    </a:lnTo>
                    <a:lnTo>
                      <a:pt x="27" y="151"/>
                    </a:lnTo>
                    <a:lnTo>
                      <a:pt x="36" y="151"/>
                    </a:lnTo>
                    <a:lnTo>
                      <a:pt x="45" y="168"/>
                    </a:lnTo>
                    <a:lnTo>
                      <a:pt x="54" y="160"/>
                    </a:lnTo>
                    <a:lnTo>
                      <a:pt x="98" y="160"/>
                    </a:lnTo>
                    <a:lnTo>
                      <a:pt x="98" y="177"/>
                    </a:lnTo>
                    <a:lnTo>
                      <a:pt x="98" y="204"/>
                    </a:lnTo>
                    <a:lnTo>
                      <a:pt x="107" y="204"/>
                    </a:lnTo>
                    <a:lnTo>
                      <a:pt x="107" y="213"/>
                    </a:lnTo>
                    <a:lnTo>
                      <a:pt x="125" y="257"/>
                    </a:lnTo>
                    <a:lnTo>
                      <a:pt x="107" y="266"/>
                    </a:lnTo>
                    <a:lnTo>
                      <a:pt x="107" y="275"/>
                    </a:lnTo>
                    <a:lnTo>
                      <a:pt x="116" y="275"/>
                    </a:lnTo>
                    <a:lnTo>
                      <a:pt x="116" y="283"/>
                    </a:lnTo>
                    <a:lnTo>
                      <a:pt x="125" y="292"/>
                    </a:lnTo>
                    <a:lnTo>
                      <a:pt x="125" y="301"/>
                    </a:lnTo>
                    <a:lnTo>
                      <a:pt x="133" y="301"/>
                    </a:lnTo>
                    <a:lnTo>
                      <a:pt x="133" y="310"/>
                    </a:lnTo>
                    <a:lnTo>
                      <a:pt x="142" y="310"/>
                    </a:lnTo>
                    <a:lnTo>
                      <a:pt x="133" y="301"/>
                    </a:lnTo>
                    <a:lnTo>
                      <a:pt x="142" y="292"/>
                    </a:lnTo>
                    <a:lnTo>
                      <a:pt x="151" y="292"/>
                    </a:lnTo>
                    <a:lnTo>
                      <a:pt x="160" y="292"/>
                    </a:lnTo>
                    <a:lnTo>
                      <a:pt x="169" y="292"/>
                    </a:lnTo>
                    <a:lnTo>
                      <a:pt x="178" y="301"/>
                    </a:lnTo>
                    <a:lnTo>
                      <a:pt x="187" y="301"/>
                    </a:lnTo>
                    <a:lnTo>
                      <a:pt x="187" y="310"/>
                    </a:lnTo>
                    <a:lnTo>
                      <a:pt x="204" y="301"/>
                    </a:lnTo>
                    <a:lnTo>
                      <a:pt x="204" y="266"/>
                    </a:lnTo>
                    <a:lnTo>
                      <a:pt x="213" y="266"/>
                    </a:lnTo>
                    <a:lnTo>
                      <a:pt x="213" y="257"/>
                    </a:lnTo>
                    <a:lnTo>
                      <a:pt x="204" y="230"/>
                    </a:lnTo>
                    <a:lnTo>
                      <a:pt x="204" y="221"/>
                    </a:lnTo>
                    <a:lnTo>
                      <a:pt x="213" y="221"/>
                    </a:lnTo>
                    <a:lnTo>
                      <a:pt x="213" y="213"/>
                    </a:lnTo>
                    <a:lnTo>
                      <a:pt x="204" y="204"/>
                    </a:lnTo>
                    <a:lnTo>
                      <a:pt x="213" y="195"/>
                    </a:lnTo>
                    <a:lnTo>
                      <a:pt x="187" y="160"/>
                    </a:lnTo>
                    <a:lnTo>
                      <a:pt x="195" y="151"/>
                    </a:lnTo>
                    <a:lnTo>
                      <a:pt x="204" y="151"/>
                    </a:lnTo>
                    <a:lnTo>
                      <a:pt x="213" y="142"/>
                    </a:lnTo>
                    <a:lnTo>
                      <a:pt x="222" y="133"/>
                    </a:lnTo>
                    <a:lnTo>
                      <a:pt x="231" y="133"/>
                    </a:lnTo>
                    <a:lnTo>
                      <a:pt x="240" y="133"/>
                    </a:lnTo>
                    <a:lnTo>
                      <a:pt x="240" y="106"/>
                    </a:lnTo>
                    <a:lnTo>
                      <a:pt x="275" y="98"/>
                    </a:lnTo>
                    <a:lnTo>
                      <a:pt x="275" y="62"/>
                    </a:lnTo>
                    <a:lnTo>
                      <a:pt x="293" y="45"/>
                    </a:lnTo>
                    <a:lnTo>
                      <a:pt x="284" y="36"/>
                    </a:lnTo>
                    <a:lnTo>
                      <a:pt x="284" y="18"/>
                    </a:lnTo>
                    <a:lnTo>
                      <a:pt x="275" y="9"/>
                    </a:lnTo>
                    <a:lnTo>
                      <a:pt x="266" y="9"/>
                    </a:lnTo>
                    <a:lnTo>
                      <a:pt x="266" y="0"/>
                    </a:lnTo>
                    <a:lnTo>
                      <a:pt x="257" y="0"/>
                    </a:lnTo>
                    <a:lnTo>
                      <a:pt x="257" y="9"/>
                    </a:lnTo>
                    <a:lnTo>
                      <a:pt x="240" y="18"/>
                    </a:lnTo>
                    <a:lnTo>
                      <a:pt x="231" y="18"/>
                    </a:lnTo>
                    <a:lnTo>
                      <a:pt x="240" y="27"/>
                    </a:lnTo>
                    <a:lnTo>
                      <a:pt x="231" y="27"/>
                    </a:lnTo>
                    <a:lnTo>
                      <a:pt x="231" y="36"/>
                    </a:lnTo>
                    <a:lnTo>
                      <a:pt x="222" y="36"/>
                    </a:lnTo>
                    <a:lnTo>
                      <a:pt x="231" y="53"/>
                    </a:lnTo>
                    <a:lnTo>
                      <a:pt x="222" y="62"/>
                    </a:lnTo>
                    <a:lnTo>
                      <a:pt x="195" y="53"/>
                    </a:lnTo>
                    <a:lnTo>
                      <a:pt x="187" y="71"/>
                    </a:lnTo>
                    <a:lnTo>
                      <a:pt x="178" y="71"/>
                    </a:lnTo>
                    <a:lnTo>
                      <a:pt x="187" y="80"/>
                    </a:lnTo>
                    <a:lnTo>
                      <a:pt x="160" y="80"/>
                    </a:lnTo>
                    <a:lnTo>
                      <a:pt x="142" y="71"/>
                    </a:lnTo>
                    <a:lnTo>
                      <a:pt x="133" y="71"/>
                    </a:lnTo>
                    <a:lnTo>
                      <a:pt x="125" y="71"/>
                    </a:lnTo>
                    <a:lnTo>
                      <a:pt x="116" y="89"/>
                    </a:lnTo>
                    <a:lnTo>
                      <a:pt x="80" y="80"/>
                    </a:lnTo>
                    <a:lnTo>
                      <a:pt x="63" y="89"/>
                    </a:lnTo>
                    <a:lnTo>
                      <a:pt x="63" y="80"/>
                    </a:lnTo>
                    <a:lnTo>
                      <a:pt x="63" y="71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776"/>
              <p:cNvSpPr>
                <a:spLocks/>
              </p:cNvSpPr>
              <p:nvPr/>
            </p:nvSpPr>
            <p:spPr bwMode="auto">
              <a:xfrm>
                <a:off x="2206240" y="3544861"/>
                <a:ext cx="492191" cy="453551"/>
              </a:xfrm>
              <a:custGeom>
                <a:avLst/>
                <a:gdLst>
                  <a:gd name="T0" fmla="*/ 222 w 257"/>
                  <a:gd name="T1" fmla="*/ 124 h 266"/>
                  <a:gd name="T2" fmla="*/ 169 w 257"/>
                  <a:gd name="T3" fmla="*/ 80 h 266"/>
                  <a:gd name="T4" fmla="*/ 169 w 257"/>
                  <a:gd name="T5" fmla="*/ 71 h 266"/>
                  <a:gd name="T6" fmla="*/ 160 w 257"/>
                  <a:gd name="T7" fmla="*/ 71 h 266"/>
                  <a:gd name="T8" fmla="*/ 151 w 257"/>
                  <a:gd name="T9" fmla="*/ 71 h 266"/>
                  <a:gd name="T10" fmla="*/ 133 w 257"/>
                  <a:gd name="T11" fmla="*/ 71 h 266"/>
                  <a:gd name="T12" fmla="*/ 133 w 257"/>
                  <a:gd name="T13" fmla="*/ 71 h 266"/>
                  <a:gd name="T14" fmla="*/ 133 w 257"/>
                  <a:gd name="T15" fmla="*/ 89 h 266"/>
                  <a:gd name="T16" fmla="*/ 124 w 257"/>
                  <a:gd name="T17" fmla="*/ 80 h 266"/>
                  <a:gd name="T18" fmla="*/ 107 w 257"/>
                  <a:gd name="T19" fmla="*/ 71 h 266"/>
                  <a:gd name="T20" fmla="*/ 107 w 257"/>
                  <a:gd name="T21" fmla="*/ 62 h 266"/>
                  <a:gd name="T22" fmla="*/ 98 w 257"/>
                  <a:gd name="T23" fmla="*/ 53 h 266"/>
                  <a:gd name="T24" fmla="*/ 98 w 257"/>
                  <a:gd name="T25" fmla="*/ 53 h 266"/>
                  <a:gd name="T26" fmla="*/ 89 w 257"/>
                  <a:gd name="T27" fmla="*/ 53 h 266"/>
                  <a:gd name="T28" fmla="*/ 107 w 257"/>
                  <a:gd name="T29" fmla="*/ 27 h 266"/>
                  <a:gd name="T30" fmla="*/ 71 w 257"/>
                  <a:gd name="T31" fmla="*/ 27 h 266"/>
                  <a:gd name="T32" fmla="*/ 62 w 257"/>
                  <a:gd name="T33" fmla="*/ 36 h 266"/>
                  <a:gd name="T34" fmla="*/ 45 w 257"/>
                  <a:gd name="T35" fmla="*/ 45 h 266"/>
                  <a:gd name="T36" fmla="*/ 45 w 257"/>
                  <a:gd name="T37" fmla="*/ 62 h 266"/>
                  <a:gd name="T38" fmla="*/ 54 w 257"/>
                  <a:gd name="T39" fmla="*/ 62 h 266"/>
                  <a:gd name="T40" fmla="*/ 54 w 257"/>
                  <a:gd name="T41" fmla="*/ 80 h 266"/>
                  <a:gd name="T42" fmla="*/ 62 w 257"/>
                  <a:gd name="T43" fmla="*/ 89 h 266"/>
                  <a:gd name="T44" fmla="*/ 62 w 257"/>
                  <a:gd name="T45" fmla="*/ 106 h 266"/>
                  <a:gd name="T46" fmla="*/ 71 w 257"/>
                  <a:gd name="T47" fmla="*/ 115 h 266"/>
                  <a:gd name="T48" fmla="*/ 45 w 257"/>
                  <a:gd name="T49" fmla="*/ 124 h 266"/>
                  <a:gd name="T50" fmla="*/ 36 w 257"/>
                  <a:gd name="T51" fmla="*/ 133 h 266"/>
                  <a:gd name="T52" fmla="*/ 9 w 257"/>
                  <a:gd name="T53" fmla="*/ 168 h 266"/>
                  <a:gd name="T54" fmla="*/ 0 w 257"/>
                  <a:gd name="T55" fmla="*/ 168 h 266"/>
                  <a:gd name="T56" fmla="*/ 0 w 257"/>
                  <a:gd name="T57" fmla="*/ 168 h 266"/>
                  <a:gd name="T58" fmla="*/ 9 w 257"/>
                  <a:gd name="T59" fmla="*/ 186 h 266"/>
                  <a:gd name="T60" fmla="*/ 9 w 257"/>
                  <a:gd name="T61" fmla="*/ 195 h 266"/>
                  <a:gd name="T62" fmla="*/ 18 w 257"/>
                  <a:gd name="T63" fmla="*/ 221 h 266"/>
                  <a:gd name="T64" fmla="*/ 9 w 257"/>
                  <a:gd name="T65" fmla="*/ 230 h 266"/>
                  <a:gd name="T66" fmla="*/ 27 w 257"/>
                  <a:gd name="T67" fmla="*/ 239 h 266"/>
                  <a:gd name="T68" fmla="*/ 27 w 257"/>
                  <a:gd name="T69" fmla="*/ 248 h 266"/>
                  <a:gd name="T70" fmla="*/ 27 w 257"/>
                  <a:gd name="T71" fmla="*/ 257 h 266"/>
                  <a:gd name="T72" fmla="*/ 27 w 257"/>
                  <a:gd name="T73" fmla="*/ 266 h 266"/>
                  <a:gd name="T74" fmla="*/ 80 w 257"/>
                  <a:gd name="T75" fmla="*/ 266 h 266"/>
                  <a:gd name="T76" fmla="*/ 71 w 257"/>
                  <a:gd name="T77" fmla="*/ 257 h 266"/>
                  <a:gd name="T78" fmla="*/ 89 w 257"/>
                  <a:gd name="T79" fmla="*/ 239 h 266"/>
                  <a:gd name="T80" fmla="*/ 116 w 257"/>
                  <a:gd name="T81" fmla="*/ 230 h 266"/>
                  <a:gd name="T82" fmla="*/ 151 w 257"/>
                  <a:gd name="T83" fmla="*/ 239 h 266"/>
                  <a:gd name="T84" fmla="*/ 160 w 257"/>
                  <a:gd name="T85" fmla="*/ 239 h 266"/>
                  <a:gd name="T86" fmla="*/ 222 w 257"/>
                  <a:gd name="T87" fmla="*/ 239 h 266"/>
                  <a:gd name="T88" fmla="*/ 222 w 257"/>
                  <a:gd name="T89" fmla="*/ 221 h 266"/>
                  <a:gd name="T90" fmla="*/ 257 w 257"/>
                  <a:gd name="T91" fmla="*/ 204 h 266"/>
                  <a:gd name="T92" fmla="*/ 248 w 257"/>
                  <a:gd name="T93" fmla="*/ 124 h 26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57"/>
                  <a:gd name="T142" fmla="*/ 0 h 266"/>
                  <a:gd name="T143" fmla="*/ 257 w 257"/>
                  <a:gd name="T144" fmla="*/ 266 h 26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57" h="266">
                    <a:moveTo>
                      <a:pt x="231" y="115"/>
                    </a:moveTo>
                    <a:lnTo>
                      <a:pt x="222" y="124"/>
                    </a:lnTo>
                    <a:lnTo>
                      <a:pt x="195" y="80"/>
                    </a:lnTo>
                    <a:lnTo>
                      <a:pt x="169" y="80"/>
                    </a:lnTo>
                    <a:lnTo>
                      <a:pt x="169" y="71"/>
                    </a:lnTo>
                    <a:lnTo>
                      <a:pt x="160" y="71"/>
                    </a:lnTo>
                    <a:lnTo>
                      <a:pt x="151" y="71"/>
                    </a:lnTo>
                    <a:lnTo>
                      <a:pt x="142" y="71"/>
                    </a:lnTo>
                    <a:lnTo>
                      <a:pt x="133" y="71"/>
                    </a:lnTo>
                    <a:lnTo>
                      <a:pt x="142" y="80"/>
                    </a:lnTo>
                    <a:lnTo>
                      <a:pt x="133" y="89"/>
                    </a:lnTo>
                    <a:lnTo>
                      <a:pt x="124" y="89"/>
                    </a:lnTo>
                    <a:lnTo>
                      <a:pt x="124" y="80"/>
                    </a:lnTo>
                    <a:lnTo>
                      <a:pt x="116" y="71"/>
                    </a:lnTo>
                    <a:lnTo>
                      <a:pt x="107" y="71"/>
                    </a:lnTo>
                    <a:lnTo>
                      <a:pt x="107" y="62"/>
                    </a:lnTo>
                    <a:lnTo>
                      <a:pt x="107" y="53"/>
                    </a:lnTo>
                    <a:lnTo>
                      <a:pt x="98" y="53"/>
                    </a:lnTo>
                    <a:lnTo>
                      <a:pt x="89" y="53"/>
                    </a:lnTo>
                    <a:lnTo>
                      <a:pt x="89" y="36"/>
                    </a:lnTo>
                    <a:lnTo>
                      <a:pt x="107" y="27"/>
                    </a:lnTo>
                    <a:lnTo>
                      <a:pt x="89" y="0"/>
                    </a:lnTo>
                    <a:lnTo>
                      <a:pt x="71" y="27"/>
                    </a:lnTo>
                    <a:lnTo>
                      <a:pt x="62" y="27"/>
                    </a:lnTo>
                    <a:lnTo>
                      <a:pt x="62" y="36"/>
                    </a:lnTo>
                    <a:lnTo>
                      <a:pt x="45" y="36"/>
                    </a:lnTo>
                    <a:lnTo>
                      <a:pt x="45" y="45"/>
                    </a:lnTo>
                    <a:lnTo>
                      <a:pt x="45" y="53"/>
                    </a:lnTo>
                    <a:lnTo>
                      <a:pt x="45" y="62"/>
                    </a:lnTo>
                    <a:lnTo>
                      <a:pt x="54" y="62"/>
                    </a:lnTo>
                    <a:lnTo>
                      <a:pt x="54" y="71"/>
                    </a:lnTo>
                    <a:lnTo>
                      <a:pt x="54" y="80"/>
                    </a:lnTo>
                    <a:lnTo>
                      <a:pt x="62" y="89"/>
                    </a:lnTo>
                    <a:lnTo>
                      <a:pt x="62" y="98"/>
                    </a:lnTo>
                    <a:lnTo>
                      <a:pt x="62" y="106"/>
                    </a:lnTo>
                    <a:lnTo>
                      <a:pt x="71" y="106"/>
                    </a:lnTo>
                    <a:lnTo>
                      <a:pt x="71" y="115"/>
                    </a:lnTo>
                    <a:lnTo>
                      <a:pt x="71" y="124"/>
                    </a:lnTo>
                    <a:lnTo>
                      <a:pt x="45" y="124"/>
                    </a:lnTo>
                    <a:lnTo>
                      <a:pt x="45" y="133"/>
                    </a:lnTo>
                    <a:lnTo>
                      <a:pt x="36" y="133"/>
                    </a:lnTo>
                    <a:lnTo>
                      <a:pt x="36" y="168"/>
                    </a:lnTo>
                    <a:lnTo>
                      <a:pt x="9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  <a:lnTo>
                      <a:pt x="9" y="195"/>
                    </a:lnTo>
                    <a:lnTo>
                      <a:pt x="0" y="204"/>
                    </a:lnTo>
                    <a:lnTo>
                      <a:pt x="18" y="221"/>
                    </a:lnTo>
                    <a:lnTo>
                      <a:pt x="9" y="230"/>
                    </a:lnTo>
                    <a:lnTo>
                      <a:pt x="27" y="239"/>
                    </a:lnTo>
                    <a:lnTo>
                      <a:pt x="27" y="248"/>
                    </a:lnTo>
                    <a:lnTo>
                      <a:pt x="27" y="257"/>
                    </a:lnTo>
                    <a:lnTo>
                      <a:pt x="27" y="266"/>
                    </a:lnTo>
                    <a:lnTo>
                      <a:pt x="80" y="266"/>
                    </a:lnTo>
                    <a:lnTo>
                      <a:pt x="80" y="257"/>
                    </a:lnTo>
                    <a:lnTo>
                      <a:pt x="71" y="257"/>
                    </a:lnTo>
                    <a:lnTo>
                      <a:pt x="71" y="248"/>
                    </a:lnTo>
                    <a:lnTo>
                      <a:pt x="89" y="239"/>
                    </a:lnTo>
                    <a:lnTo>
                      <a:pt x="107" y="230"/>
                    </a:lnTo>
                    <a:lnTo>
                      <a:pt x="116" y="230"/>
                    </a:lnTo>
                    <a:lnTo>
                      <a:pt x="124" y="230"/>
                    </a:lnTo>
                    <a:lnTo>
                      <a:pt x="151" y="239"/>
                    </a:lnTo>
                    <a:lnTo>
                      <a:pt x="160" y="239"/>
                    </a:lnTo>
                    <a:lnTo>
                      <a:pt x="213" y="239"/>
                    </a:lnTo>
                    <a:lnTo>
                      <a:pt x="222" y="239"/>
                    </a:lnTo>
                    <a:lnTo>
                      <a:pt x="222" y="230"/>
                    </a:lnTo>
                    <a:lnTo>
                      <a:pt x="222" y="221"/>
                    </a:lnTo>
                    <a:lnTo>
                      <a:pt x="257" y="204"/>
                    </a:lnTo>
                    <a:lnTo>
                      <a:pt x="240" y="151"/>
                    </a:lnTo>
                    <a:lnTo>
                      <a:pt x="248" y="124"/>
                    </a:lnTo>
                    <a:lnTo>
                      <a:pt x="231" y="11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777"/>
              <p:cNvSpPr>
                <a:spLocks/>
              </p:cNvSpPr>
              <p:nvPr/>
            </p:nvSpPr>
            <p:spPr bwMode="auto">
              <a:xfrm>
                <a:off x="2104737" y="3439146"/>
                <a:ext cx="271950" cy="167098"/>
              </a:xfrm>
              <a:custGeom>
                <a:avLst/>
                <a:gdLst>
                  <a:gd name="T0" fmla="*/ 71 w 142"/>
                  <a:gd name="T1" fmla="*/ 18 h 98"/>
                  <a:gd name="T2" fmla="*/ 71 w 142"/>
                  <a:gd name="T3" fmla="*/ 18 h 98"/>
                  <a:gd name="T4" fmla="*/ 62 w 142"/>
                  <a:gd name="T5" fmla="*/ 53 h 98"/>
                  <a:gd name="T6" fmla="*/ 9 w 142"/>
                  <a:gd name="T7" fmla="*/ 71 h 98"/>
                  <a:gd name="T8" fmla="*/ 9 w 142"/>
                  <a:gd name="T9" fmla="*/ 80 h 98"/>
                  <a:gd name="T10" fmla="*/ 0 w 142"/>
                  <a:gd name="T11" fmla="*/ 80 h 98"/>
                  <a:gd name="T12" fmla="*/ 0 w 142"/>
                  <a:gd name="T13" fmla="*/ 89 h 98"/>
                  <a:gd name="T14" fmla="*/ 36 w 142"/>
                  <a:gd name="T15" fmla="*/ 80 h 98"/>
                  <a:gd name="T16" fmla="*/ 36 w 142"/>
                  <a:gd name="T17" fmla="*/ 80 h 98"/>
                  <a:gd name="T18" fmla="*/ 36 w 142"/>
                  <a:gd name="T19" fmla="*/ 80 h 98"/>
                  <a:gd name="T20" fmla="*/ 44 w 142"/>
                  <a:gd name="T21" fmla="*/ 80 h 98"/>
                  <a:gd name="T22" fmla="*/ 53 w 142"/>
                  <a:gd name="T23" fmla="*/ 80 h 98"/>
                  <a:gd name="T24" fmla="*/ 71 w 142"/>
                  <a:gd name="T25" fmla="*/ 71 h 98"/>
                  <a:gd name="T26" fmla="*/ 71 w 142"/>
                  <a:gd name="T27" fmla="*/ 80 h 98"/>
                  <a:gd name="T28" fmla="*/ 71 w 142"/>
                  <a:gd name="T29" fmla="*/ 80 h 98"/>
                  <a:gd name="T30" fmla="*/ 71 w 142"/>
                  <a:gd name="T31" fmla="*/ 80 h 98"/>
                  <a:gd name="T32" fmla="*/ 80 w 142"/>
                  <a:gd name="T33" fmla="*/ 80 h 98"/>
                  <a:gd name="T34" fmla="*/ 80 w 142"/>
                  <a:gd name="T35" fmla="*/ 89 h 98"/>
                  <a:gd name="T36" fmla="*/ 80 w 142"/>
                  <a:gd name="T37" fmla="*/ 89 h 98"/>
                  <a:gd name="T38" fmla="*/ 80 w 142"/>
                  <a:gd name="T39" fmla="*/ 89 h 98"/>
                  <a:gd name="T40" fmla="*/ 89 w 142"/>
                  <a:gd name="T41" fmla="*/ 89 h 98"/>
                  <a:gd name="T42" fmla="*/ 89 w 142"/>
                  <a:gd name="T43" fmla="*/ 89 h 98"/>
                  <a:gd name="T44" fmla="*/ 89 w 142"/>
                  <a:gd name="T45" fmla="*/ 89 h 98"/>
                  <a:gd name="T46" fmla="*/ 89 w 142"/>
                  <a:gd name="T47" fmla="*/ 89 h 98"/>
                  <a:gd name="T48" fmla="*/ 98 w 142"/>
                  <a:gd name="T49" fmla="*/ 98 h 98"/>
                  <a:gd name="T50" fmla="*/ 115 w 142"/>
                  <a:gd name="T51" fmla="*/ 89 h 98"/>
                  <a:gd name="T52" fmla="*/ 115 w 142"/>
                  <a:gd name="T53" fmla="*/ 89 h 98"/>
                  <a:gd name="T54" fmla="*/ 115 w 142"/>
                  <a:gd name="T55" fmla="*/ 89 h 98"/>
                  <a:gd name="T56" fmla="*/ 115 w 142"/>
                  <a:gd name="T57" fmla="*/ 89 h 98"/>
                  <a:gd name="T58" fmla="*/ 115 w 142"/>
                  <a:gd name="T59" fmla="*/ 80 h 98"/>
                  <a:gd name="T60" fmla="*/ 115 w 142"/>
                  <a:gd name="T61" fmla="*/ 80 h 98"/>
                  <a:gd name="T62" fmla="*/ 115 w 142"/>
                  <a:gd name="T63" fmla="*/ 80 h 98"/>
                  <a:gd name="T64" fmla="*/ 124 w 142"/>
                  <a:gd name="T65" fmla="*/ 80 h 98"/>
                  <a:gd name="T66" fmla="*/ 124 w 142"/>
                  <a:gd name="T67" fmla="*/ 71 h 98"/>
                  <a:gd name="T68" fmla="*/ 124 w 142"/>
                  <a:gd name="T69" fmla="*/ 71 h 98"/>
                  <a:gd name="T70" fmla="*/ 133 w 142"/>
                  <a:gd name="T71" fmla="*/ 71 h 98"/>
                  <a:gd name="T72" fmla="*/ 133 w 142"/>
                  <a:gd name="T73" fmla="*/ 62 h 98"/>
                  <a:gd name="T74" fmla="*/ 133 w 142"/>
                  <a:gd name="T75" fmla="*/ 53 h 98"/>
                  <a:gd name="T76" fmla="*/ 142 w 142"/>
                  <a:gd name="T77" fmla="*/ 53 h 98"/>
                  <a:gd name="T78" fmla="*/ 142 w 142"/>
                  <a:gd name="T79" fmla="*/ 53 h 98"/>
                  <a:gd name="T80" fmla="*/ 142 w 142"/>
                  <a:gd name="T81" fmla="*/ 45 h 98"/>
                  <a:gd name="T82" fmla="*/ 142 w 142"/>
                  <a:gd name="T83" fmla="*/ 45 h 98"/>
                  <a:gd name="T84" fmla="*/ 142 w 142"/>
                  <a:gd name="T85" fmla="*/ 45 h 98"/>
                  <a:gd name="T86" fmla="*/ 142 w 142"/>
                  <a:gd name="T87" fmla="*/ 45 h 98"/>
                  <a:gd name="T88" fmla="*/ 142 w 142"/>
                  <a:gd name="T89" fmla="*/ 45 h 98"/>
                  <a:gd name="T90" fmla="*/ 142 w 142"/>
                  <a:gd name="T91" fmla="*/ 36 h 98"/>
                  <a:gd name="T92" fmla="*/ 133 w 142"/>
                  <a:gd name="T93" fmla="*/ 36 h 98"/>
                  <a:gd name="T94" fmla="*/ 133 w 142"/>
                  <a:gd name="T95" fmla="*/ 0 h 98"/>
                  <a:gd name="T96" fmla="*/ 115 w 142"/>
                  <a:gd name="T97" fmla="*/ 0 h 98"/>
                  <a:gd name="T98" fmla="*/ 98 w 142"/>
                  <a:gd name="T99" fmla="*/ 0 h 98"/>
                  <a:gd name="T100" fmla="*/ 98 w 142"/>
                  <a:gd name="T101" fmla="*/ 0 h 98"/>
                  <a:gd name="T102" fmla="*/ 98 w 142"/>
                  <a:gd name="T103" fmla="*/ 0 h 98"/>
                  <a:gd name="T104" fmla="*/ 98 w 142"/>
                  <a:gd name="T105" fmla="*/ 0 h 98"/>
                  <a:gd name="T106" fmla="*/ 98 w 142"/>
                  <a:gd name="T107" fmla="*/ 9 h 98"/>
                  <a:gd name="T108" fmla="*/ 98 w 142"/>
                  <a:gd name="T109" fmla="*/ 9 h 98"/>
                  <a:gd name="T110" fmla="*/ 98 w 142"/>
                  <a:gd name="T111" fmla="*/ 9 h 98"/>
                  <a:gd name="T112" fmla="*/ 98 w 142"/>
                  <a:gd name="T113" fmla="*/ 9 h 98"/>
                  <a:gd name="T114" fmla="*/ 89 w 142"/>
                  <a:gd name="T115" fmla="*/ 18 h 98"/>
                  <a:gd name="T116" fmla="*/ 80 w 142"/>
                  <a:gd name="T117" fmla="*/ 18 h 98"/>
                  <a:gd name="T118" fmla="*/ 80 w 142"/>
                  <a:gd name="T119" fmla="*/ 18 h 98"/>
                  <a:gd name="T120" fmla="*/ 80 w 142"/>
                  <a:gd name="T121" fmla="*/ 18 h 98"/>
                  <a:gd name="T122" fmla="*/ 71 w 142"/>
                  <a:gd name="T123" fmla="*/ 18 h 9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42"/>
                  <a:gd name="T187" fmla="*/ 0 h 98"/>
                  <a:gd name="T188" fmla="*/ 142 w 142"/>
                  <a:gd name="T189" fmla="*/ 98 h 9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42" h="98">
                    <a:moveTo>
                      <a:pt x="71" y="18"/>
                    </a:moveTo>
                    <a:lnTo>
                      <a:pt x="71" y="18"/>
                    </a:lnTo>
                    <a:lnTo>
                      <a:pt x="62" y="53"/>
                    </a:lnTo>
                    <a:lnTo>
                      <a:pt x="9" y="71"/>
                    </a:lnTo>
                    <a:lnTo>
                      <a:pt x="9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36" y="80"/>
                    </a:lnTo>
                    <a:lnTo>
                      <a:pt x="44" y="80"/>
                    </a:lnTo>
                    <a:lnTo>
                      <a:pt x="53" y="80"/>
                    </a:lnTo>
                    <a:lnTo>
                      <a:pt x="71" y="71"/>
                    </a:lnTo>
                    <a:lnTo>
                      <a:pt x="71" y="80"/>
                    </a:lnTo>
                    <a:lnTo>
                      <a:pt x="80" y="80"/>
                    </a:lnTo>
                    <a:lnTo>
                      <a:pt x="80" y="89"/>
                    </a:lnTo>
                    <a:lnTo>
                      <a:pt x="89" y="89"/>
                    </a:lnTo>
                    <a:lnTo>
                      <a:pt x="98" y="98"/>
                    </a:lnTo>
                    <a:lnTo>
                      <a:pt x="115" y="89"/>
                    </a:lnTo>
                    <a:lnTo>
                      <a:pt x="115" y="80"/>
                    </a:lnTo>
                    <a:lnTo>
                      <a:pt x="124" y="80"/>
                    </a:lnTo>
                    <a:lnTo>
                      <a:pt x="124" y="71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53"/>
                    </a:lnTo>
                    <a:lnTo>
                      <a:pt x="142" y="53"/>
                    </a:lnTo>
                    <a:lnTo>
                      <a:pt x="142" y="45"/>
                    </a:lnTo>
                    <a:lnTo>
                      <a:pt x="142" y="36"/>
                    </a:lnTo>
                    <a:lnTo>
                      <a:pt x="133" y="36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8" y="0"/>
                    </a:lnTo>
                    <a:lnTo>
                      <a:pt x="98" y="9"/>
                    </a:lnTo>
                    <a:lnTo>
                      <a:pt x="89" y="18"/>
                    </a:lnTo>
                    <a:lnTo>
                      <a:pt x="80" y="18"/>
                    </a:lnTo>
                    <a:lnTo>
                      <a:pt x="71" y="18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778"/>
              <p:cNvSpPr>
                <a:spLocks/>
              </p:cNvSpPr>
              <p:nvPr/>
            </p:nvSpPr>
            <p:spPr bwMode="auto">
              <a:xfrm>
                <a:off x="2156446" y="3892697"/>
                <a:ext cx="1051411" cy="678622"/>
              </a:xfrm>
              <a:custGeom>
                <a:avLst/>
                <a:gdLst>
                  <a:gd name="T0" fmla="*/ 301 w 549"/>
                  <a:gd name="T1" fmla="*/ 9 h 398"/>
                  <a:gd name="T2" fmla="*/ 292 w 549"/>
                  <a:gd name="T3" fmla="*/ 0 h 398"/>
                  <a:gd name="T4" fmla="*/ 283 w 549"/>
                  <a:gd name="T5" fmla="*/ 9 h 398"/>
                  <a:gd name="T6" fmla="*/ 266 w 549"/>
                  <a:gd name="T7" fmla="*/ 17 h 398"/>
                  <a:gd name="T8" fmla="*/ 257 w 549"/>
                  <a:gd name="T9" fmla="*/ 17 h 398"/>
                  <a:gd name="T10" fmla="*/ 257 w 549"/>
                  <a:gd name="T11" fmla="*/ 17 h 398"/>
                  <a:gd name="T12" fmla="*/ 248 w 549"/>
                  <a:gd name="T13" fmla="*/ 26 h 398"/>
                  <a:gd name="T14" fmla="*/ 186 w 549"/>
                  <a:gd name="T15" fmla="*/ 44 h 398"/>
                  <a:gd name="T16" fmla="*/ 142 w 549"/>
                  <a:gd name="T17" fmla="*/ 35 h 398"/>
                  <a:gd name="T18" fmla="*/ 115 w 549"/>
                  <a:gd name="T19" fmla="*/ 44 h 398"/>
                  <a:gd name="T20" fmla="*/ 115 w 549"/>
                  <a:gd name="T21" fmla="*/ 53 h 398"/>
                  <a:gd name="T22" fmla="*/ 53 w 549"/>
                  <a:gd name="T23" fmla="*/ 97 h 398"/>
                  <a:gd name="T24" fmla="*/ 35 w 549"/>
                  <a:gd name="T25" fmla="*/ 132 h 398"/>
                  <a:gd name="T26" fmla="*/ 26 w 549"/>
                  <a:gd name="T27" fmla="*/ 150 h 398"/>
                  <a:gd name="T28" fmla="*/ 26 w 549"/>
                  <a:gd name="T29" fmla="*/ 159 h 398"/>
                  <a:gd name="T30" fmla="*/ 35 w 549"/>
                  <a:gd name="T31" fmla="*/ 177 h 398"/>
                  <a:gd name="T32" fmla="*/ 35 w 549"/>
                  <a:gd name="T33" fmla="*/ 186 h 398"/>
                  <a:gd name="T34" fmla="*/ 26 w 549"/>
                  <a:gd name="T35" fmla="*/ 203 h 398"/>
                  <a:gd name="T36" fmla="*/ 17 w 549"/>
                  <a:gd name="T37" fmla="*/ 212 h 398"/>
                  <a:gd name="T38" fmla="*/ 9 w 549"/>
                  <a:gd name="T39" fmla="*/ 256 h 398"/>
                  <a:gd name="T40" fmla="*/ 9 w 549"/>
                  <a:gd name="T41" fmla="*/ 309 h 398"/>
                  <a:gd name="T42" fmla="*/ 35 w 549"/>
                  <a:gd name="T43" fmla="*/ 318 h 398"/>
                  <a:gd name="T44" fmla="*/ 44 w 549"/>
                  <a:gd name="T45" fmla="*/ 327 h 398"/>
                  <a:gd name="T46" fmla="*/ 80 w 549"/>
                  <a:gd name="T47" fmla="*/ 336 h 398"/>
                  <a:gd name="T48" fmla="*/ 106 w 549"/>
                  <a:gd name="T49" fmla="*/ 354 h 398"/>
                  <a:gd name="T50" fmla="*/ 115 w 549"/>
                  <a:gd name="T51" fmla="*/ 362 h 398"/>
                  <a:gd name="T52" fmla="*/ 168 w 549"/>
                  <a:gd name="T53" fmla="*/ 389 h 398"/>
                  <a:gd name="T54" fmla="*/ 195 w 549"/>
                  <a:gd name="T55" fmla="*/ 398 h 398"/>
                  <a:gd name="T56" fmla="*/ 212 w 549"/>
                  <a:gd name="T57" fmla="*/ 398 h 398"/>
                  <a:gd name="T58" fmla="*/ 195 w 549"/>
                  <a:gd name="T59" fmla="*/ 327 h 398"/>
                  <a:gd name="T60" fmla="*/ 195 w 549"/>
                  <a:gd name="T61" fmla="*/ 256 h 398"/>
                  <a:gd name="T62" fmla="*/ 177 w 549"/>
                  <a:gd name="T63" fmla="*/ 247 h 398"/>
                  <a:gd name="T64" fmla="*/ 212 w 549"/>
                  <a:gd name="T65" fmla="*/ 186 h 398"/>
                  <a:gd name="T66" fmla="*/ 212 w 549"/>
                  <a:gd name="T67" fmla="*/ 212 h 398"/>
                  <a:gd name="T68" fmla="*/ 230 w 549"/>
                  <a:gd name="T69" fmla="*/ 203 h 398"/>
                  <a:gd name="T70" fmla="*/ 266 w 549"/>
                  <a:gd name="T71" fmla="*/ 177 h 398"/>
                  <a:gd name="T72" fmla="*/ 310 w 549"/>
                  <a:gd name="T73" fmla="*/ 150 h 398"/>
                  <a:gd name="T74" fmla="*/ 328 w 549"/>
                  <a:gd name="T75" fmla="*/ 159 h 398"/>
                  <a:gd name="T76" fmla="*/ 381 w 549"/>
                  <a:gd name="T77" fmla="*/ 177 h 398"/>
                  <a:gd name="T78" fmla="*/ 407 w 549"/>
                  <a:gd name="T79" fmla="*/ 186 h 398"/>
                  <a:gd name="T80" fmla="*/ 452 w 549"/>
                  <a:gd name="T81" fmla="*/ 212 h 398"/>
                  <a:gd name="T82" fmla="*/ 469 w 549"/>
                  <a:gd name="T83" fmla="*/ 230 h 398"/>
                  <a:gd name="T84" fmla="*/ 469 w 549"/>
                  <a:gd name="T85" fmla="*/ 239 h 398"/>
                  <a:gd name="T86" fmla="*/ 478 w 549"/>
                  <a:gd name="T87" fmla="*/ 256 h 398"/>
                  <a:gd name="T88" fmla="*/ 531 w 549"/>
                  <a:gd name="T89" fmla="*/ 265 h 398"/>
                  <a:gd name="T90" fmla="*/ 540 w 549"/>
                  <a:gd name="T91" fmla="*/ 221 h 398"/>
                  <a:gd name="T92" fmla="*/ 505 w 549"/>
                  <a:gd name="T93" fmla="*/ 124 h 398"/>
                  <a:gd name="T94" fmla="*/ 461 w 549"/>
                  <a:gd name="T95" fmla="*/ 88 h 398"/>
                  <a:gd name="T96" fmla="*/ 407 w 549"/>
                  <a:gd name="T97" fmla="*/ 79 h 398"/>
                  <a:gd name="T98" fmla="*/ 363 w 549"/>
                  <a:gd name="T99" fmla="*/ 53 h 39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549"/>
                  <a:gd name="T151" fmla="*/ 0 h 398"/>
                  <a:gd name="T152" fmla="*/ 549 w 549"/>
                  <a:gd name="T153" fmla="*/ 398 h 39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549" h="398">
                    <a:moveTo>
                      <a:pt x="363" y="53"/>
                    </a:moveTo>
                    <a:lnTo>
                      <a:pt x="345" y="0"/>
                    </a:lnTo>
                    <a:lnTo>
                      <a:pt x="301" y="0"/>
                    </a:lnTo>
                    <a:lnTo>
                      <a:pt x="301" y="9"/>
                    </a:lnTo>
                    <a:lnTo>
                      <a:pt x="301" y="0"/>
                    </a:lnTo>
                    <a:lnTo>
                      <a:pt x="292" y="0"/>
                    </a:lnTo>
                    <a:lnTo>
                      <a:pt x="283" y="0"/>
                    </a:lnTo>
                    <a:lnTo>
                      <a:pt x="283" y="9"/>
                    </a:lnTo>
                    <a:lnTo>
                      <a:pt x="274" y="9"/>
                    </a:lnTo>
                    <a:lnTo>
                      <a:pt x="274" y="17"/>
                    </a:lnTo>
                    <a:lnTo>
                      <a:pt x="266" y="17"/>
                    </a:lnTo>
                    <a:lnTo>
                      <a:pt x="257" y="17"/>
                    </a:lnTo>
                    <a:lnTo>
                      <a:pt x="257" y="26"/>
                    </a:lnTo>
                    <a:lnTo>
                      <a:pt x="248" y="26"/>
                    </a:lnTo>
                    <a:lnTo>
                      <a:pt x="248" y="35"/>
                    </a:lnTo>
                    <a:lnTo>
                      <a:pt x="239" y="44"/>
                    </a:lnTo>
                    <a:lnTo>
                      <a:pt x="186" y="44"/>
                    </a:lnTo>
                    <a:lnTo>
                      <a:pt x="168" y="44"/>
                    </a:lnTo>
                    <a:lnTo>
                      <a:pt x="150" y="35"/>
                    </a:lnTo>
                    <a:lnTo>
                      <a:pt x="142" y="35"/>
                    </a:lnTo>
                    <a:lnTo>
                      <a:pt x="133" y="35"/>
                    </a:lnTo>
                    <a:lnTo>
                      <a:pt x="124" y="44"/>
                    </a:lnTo>
                    <a:lnTo>
                      <a:pt x="115" y="44"/>
                    </a:lnTo>
                    <a:lnTo>
                      <a:pt x="106" y="44"/>
                    </a:lnTo>
                    <a:lnTo>
                      <a:pt x="115" y="53"/>
                    </a:lnTo>
                    <a:lnTo>
                      <a:pt x="115" y="71"/>
                    </a:lnTo>
                    <a:lnTo>
                      <a:pt x="71" y="71"/>
                    </a:lnTo>
                    <a:lnTo>
                      <a:pt x="62" y="71"/>
                    </a:lnTo>
                    <a:lnTo>
                      <a:pt x="53" y="97"/>
                    </a:lnTo>
                    <a:lnTo>
                      <a:pt x="44" y="115"/>
                    </a:lnTo>
                    <a:lnTo>
                      <a:pt x="35" y="132"/>
                    </a:lnTo>
                    <a:lnTo>
                      <a:pt x="35" y="141"/>
                    </a:lnTo>
                    <a:lnTo>
                      <a:pt x="26" y="150"/>
                    </a:lnTo>
                    <a:lnTo>
                      <a:pt x="26" y="159"/>
                    </a:lnTo>
                    <a:lnTo>
                      <a:pt x="35" y="177"/>
                    </a:lnTo>
                    <a:lnTo>
                      <a:pt x="35" y="186"/>
                    </a:lnTo>
                    <a:lnTo>
                      <a:pt x="26" y="194"/>
                    </a:lnTo>
                    <a:lnTo>
                      <a:pt x="26" y="203"/>
                    </a:lnTo>
                    <a:lnTo>
                      <a:pt x="17" y="212"/>
                    </a:lnTo>
                    <a:lnTo>
                      <a:pt x="17" y="247"/>
                    </a:lnTo>
                    <a:lnTo>
                      <a:pt x="0" y="256"/>
                    </a:lnTo>
                    <a:lnTo>
                      <a:pt x="9" y="256"/>
                    </a:lnTo>
                    <a:lnTo>
                      <a:pt x="17" y="265"/>
                    </a:lnTo>
                    <a:lnTo>
                      <a:pt x="26" y="265"/>
                    </a:lnTo>
                    <a:lnTo>
                      <a:pt x="9" y="309"/>
                    </a:lnTo>
                    <a:lnTo>
                      <a:pt x="17" y="318"/>
                    </a:lnTo>
                    <a:lnTo>
                      <a:pt x="26" y="318"/>
                    </a:lnTo>
                    <a:lnTo>
                      <a:pt x="35" y="318"/>
                    </a:lnTo>
                    <a:lnTo>
                      <a:pt x="35" y="327"/>
                    </a:lnTo>
                    <a:lnTo>
                      <a:pt x="44" y="327"/>
                    </a:lnTo>
                    <a:lnTo>
                      <a:pt x="62" y="327"/>
                    </a:lnTo>
                    <a:lnTo>
                      <a:pt x="71" y="336"/>
                    </a:lnTo>
                    <a:lnTo>
                      <a:pt x="80" y="336"/>
                    </a:lnTo>
                    <a:lnTo>
                      <a:pt x="97" y="345"/>
                    </a:lnTo>
                    <a:lnTo>
                      <a:pt x="106" y="354"/>
                    </a:lnTo>
                    <a:lnTo>
                      <a:pt x="115" y="362"/>
                    </a:lnTo>
                    <a:lnTo>
                      <a:pt x="115" y="371"/>
                    </a:lnTo>
                    <a:lnTo>
                      <a:pt x="142" y="380"/>
                    </a:lnTo>
                    <a:lnTo>
                      <a:pt x="159" y="380"/>
                    </a:lnTo>
                    <a:lnTo>
                      <a:pt x="168" y="389"/>
                    </a:lnTo>
                    <a:lnTo>
                      <a:pt x="177" y="389"/>
                    </a:lnTo>
                    <a:lnTo>
                      <a:pt x="177" y="380"/>
                    </a:lnTo>
                    <a:lnTo>
                      <a:pt x="195" y="380"/>
                    </a:lnTo>
                    <a:lnTo>
                      <a:pt x="195" y="398"/>
                    </a:lnTo>
                    <a:lnTo>
                      <a:pt x="204" y="398"/>
                    </a:lnTo>
                    <a:lnTo>
                      <a:pt x="212" y="398"/>
                    </a:lnTo>
                    <a:lnTo>
                      <a:pt x="204" y="380"/>
                    </a:lnTo>
                    <a:lnTo>
                      <a:pt x="212" y="336"/>
                    </a:lnTo>
                    <a:lnTo>
                      <a:pt x="195" y="327"/>
                    </a:lnTo>
                    <a:lnTo>
                      <a:pt x="204" y="301"/>
                    </a:lnTo>
                    <a:lnTo>
                      <a:pt x="204" y="283"/>
                    </a:lnTo>
                    <a:lnTo>
                      <a:pt x="195" y="274"/>
                    </a:lnTo>
                    <a:lnTo>
                      <a:pt x="195" y="256"/>
                    </a:lnTo>
                    <a:lnTo>
                      <a:pt x="186" y="256"/>
                    </a:lnTo>
                    <a:lnTo>
                      <a:pt x="186" y="247"/>
                    </a:lnTo>
                    <a:lnTo>
                      <a:pt x="177" y="247"/>
                    </a:lnTo>
                    <a:lnTo>
                      <a:pt x="168" y="247"/>
                    </a:lnTo>
                    <a:lnTo>
                      <a:pt x="177" y="230"/>
                    </a:lnTo>
                    <a:lnTo>
                      <a:pt x="177" y="186"/>
                    </a:lnTo>
                    <a:lnTo>
                      <a:pt x="212" y="186"/>
                    </a:lnTo>
                    <a:lnTo>
                      <a:pt x="212" y="194"/>
                    </a:lnTo>
                    <a:lnTo>
                      <a:pt x="212" y="203"/>
                    </a:lnTo>
                    <a:lnTo>
                      <a:pt x="212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30" y="203"/>
                    </a:lnTo>
                    <a:lnTo>
                      <a:pt x="239" y="194"/>
                    </a:lnTo>
                    <a:lnTo>
                      <a:pt x="239" y="168"/>
                    </a:lnTo>
                    <a:lnTo>
                      <a:pt x="266" y="177"/>
                    </a:lnTo>
                    <a:lnTo>
                      <a:pt x="266" y="186"/>
                    </a:lnTo>
                    <a:lnTo>
                      <a:pt x="283" y="186"/>
                    </a:lnTo>
                    <a:lnTo>
                      <a:pt x="310" y="150"/>
                    </a:lnTo>
                    <a:lnTo>
                      <a:pt x="319" y="159"/>
                    </a:lnTo>
                    <a:lnTo>
                      <a:pt x="328" y="159"/>
                    </a:lnTo>
                    <a:lnTo>
                      <a:pt x="345" y="177"/>
                    </a:lnTo>
                    <a:lnTo>
                      <a:pt x="354" y="186"/>
                    </a:lnTo>
                    <a:lnTo>
                      <a:pt x="372" y="177"/>
                    </a:lnTo>
                    <a:lnTo>
                      <a:pt x="381" y="177"/>
                    </a:lnTo>
                    <a:lnTo>
                      <a:pt x="390" y="194"/>
                    </a:lnTo>
                    <a:lnTo>
                      <a:pt x="398" y="194"/>
                    </a:lnTo>
                    <a:lnTo>
                      <a:pt x="407" y="186"/>
                    </a:lnTo>
                    <a:lnTo>
                      <a:pt x="425" y="186"/>
                    </a:lnTo>
                    <a:lnTo>
                      <a:pt x="425" y="203"/>
                    </a:lnTo>
                    <a:lnTo>
                      <a:pt x="434" y="194"/>
                    </a:lnTo>
                    <a:lnTo>
                      <a:pt x="452" y="212"/>
                    </a:lnTo>
                    <a:lnTo>
                      <a:pt x="452" y="221"/>
                    </a:lnTo>
                    <a:lnTo>
                      <a:pt x="461" y="221"/>
                    </a:lnTo>
                    <a:lnTo>
                      <a:pt x="469" y="230"/>
                    </a:lnTo>
                    <a:lnTo>
                      <a:pt x="469" y="239"/>
                    </a:lnTo>
                    <a:lnTo>
                      <a:pt x="478" y="256"/>
                    </a:lnTo>
                    <a:lnTo>
                      <a:pt x="531" y="274"/>
                    </a:lnTo>
                    <a:lnTo>
                      <a:pt x="531" y="265"/>
                    </a:lnTo>
                    <a:lnTo>
                      <a:pt x="540" y="256"/>
                    </a:lnTo>
                    <a:lnTo>
                      <a:pt x="549" y="256"/>
                    </a:lnTo>
                    <a:lnTo>
                      <a:pt x="549" y="247"/>
                    </a:lnTo>
                    <a:lnTo>
                      <a:pt x="540" y="221"/>
                    </a:lnTo>
                    <a:lnTo>
                      <a:pt x="540" y="150"/>
                    </a:lnTo>
                    <a:lnTo>
                      <a:pt x="523" y="132"/>
                    </a:lnTo>
                    <a:lnTo>
                      <a:pt x="496" y="132"/>
                    </a:lnTo>
                    <a:lnTo>
                      <a:pt x="505" y="124"/>
                    </a:lnTo>
                    <a:lnTo>
                      <a:pt x="505" y="115"/>
                    </a:lnTo>
                    <a:lnTo>
                      <a:pt x="505" y="106"/>
                    </a:lnTo>
                    <a:lnTo>
                      <a:pt x="487" y="106"/>
                    </a:lnTo>
                    <a:lnTo>
                      <a:pt x="461" y="88"/>
                    </a:lnTo>
                    <a:lnTo>
                      <a:pt x="416" y="88"/>
                    </a:lnTo>
                    <a:lnTo>
                      <a:pt x="407" y="79"/>
                    </a:lnTo>
                    <a:lnTo>
                      <a:pt x="407" y="88"/>
                    </a:lnTo>
                    <a:lnTo>
                      <a:pt x="407" y="79"/>
                    </a:lnTo>
                    <a:lnTo>
                      <a:pt x="398" y="88"/>
                    </a:lnTo>
                    <a:lnTo>
                      <a:pt x="381" y="71"/>
                    </a:lnTo>
                    <a:lnTo>
                      <a:pt x="381" y="53"/>
                    </a:lnTo>
                    <a:lnTo>
                      <a:pt x="363" y="53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779"/>
              <p:cNvSpPr>
                <a:spLocks/>
              </p:cNvSpPr>
              <p:nvPr/>
            </p:nvSpPr>
            <p:spPr bwMode="auto">
              <a:xfrm>
                <a:off x="2750139" y="3650576"/>
                <a:ext cx="764140" cy="376823"/>
              </a:xfrm>
              <a:custGeom>
                <a:avLst/>
                <a:gdLst>
                  <a:gd name="T0" fmla="*/ 301 w 399"/>
                  <a:gd name="T1" fmla="*/ 44 h 221"/>
                  <a:gd name="T2" fmla="*/ 275 w 399"/>
                  <a:gd name="T3" fmla="*/ 71 h 221"/>
                  <a:gd name="T4" fmla="*/ 230 w 399"/>
                  <a:gd name="T5" fmla="*/ 62 h 221"/>
                  <a:gd name="T6" fmla="*/ 177 w 399"/>
                  <a:gd name="T7" fmla="*/ 9 h 221"/>
                  <a:gd name="T8" fmla="*/ 142 w 399"/>
                  <a:gd name="T9" fmla="*/ 9 h 221"/>
                  <a:gd name="T10" fmla="*/ 124 w 399"/>
                  <a:gd name="T11" fmla="*/ 18 h 221"/>
                  <a:gd name="T12" fmla="*/ 115 w 399"/>
                  <a:gd name="T13" fmla="*/ 9 h 221"/>
                  <a:gd name="T14" fmla="*/ 106 w 399"/>
                  <a:gd name="T15" fmla="*/ 0 h 221"/>
                  <a:gd name="T16" fmla="*/ 106 w 399"/>
                  <a:gd name="T17" fmla="*/ 0 h 221"/>
                  <a:gd name="T18" fmla="*/ 88 w 399"/>
                  <a:gd name="T19" fmla="*/ 9 h 221"/>
                  <a:gd name="T20" fmla="*/ 71 w 399"/>
                  <a:gd name="T21" fmla="*/ 18 h 221"/>
                  <a:gd name="T22" fmla="*/ 18 w 399"/>
                  <a:gd name="T23" fmla="*/ 53 h 221"/>
                  <a:gd name="T24" fmla="*/ 35 w 399"/>
                  <a:gd name="T25" fmla="*/ 44 h 221"/>
                  <a:gd name="T26" fmla="*/ 26 w 399"/>
                  <a:gd name="T27" fmla="*/ 71 h 221"/>
                  <a:gd name="T28" fmla="*/ 18 w 399"/>
                  <a:gd name="T29" fmla="*/ 80 h 221"/>
                  <a:gd name="T30" fmla="*/ 35 w 399"/>
                  <a:gd name="T31" fmla="*/ 89 h 221"/>
                  <a:gd name="T32" fmla="*/ 9 w 399"/>
                  <a:gd name="T33" fmla="*/ 98 h 221"/>
                  <a:gd name="T34" fmla="*/ 9 w 399"/>
                  <a:gd name="T35" fmla="*/ 115 h 221"/>
                  <a:gd name="T36" fmla="*/ 0 w 399"/>
                  <a:gd name="T37" fmla="*/ 124 h 221"/>
                  <a:gd name="T38" fmla="*/ 0 w 399"/>
                  <a:gd name="T39" fmla="*/ 142 h 221"/>
                  <a:gd name="T40" fmla="*/ 0 w 399"/>
                  <a:gd name="T41" fmla="*/ 142 h 221"/>
                  <a:gd name="T42" fmla="*/ 35 w 399"/>
                  <a:gd name="T43" fmla="*/ 133 h 221"/>
                  <a:gd name="T44" fmla="*/ 71 w 399"/>
                  <a:gd name="T45" fmla="*/ 195 h 221"/>
                  <a:gd name="T46" fmla="*/ 88 w 399"/>
                  <a:gd name="T47" fmla="*/ 221 h 221"/>
                  <a:gd name="T48" fmla="*/ 80 w 399"/>
                  <a:gd name="T49" fmla="*/ 195 h 221"/>
                  <a:gd name="T50" fmla="*/ 62 w 399"/>
                  <a:gd name="T51" fmla="*/ 115 h 221"/>
                  <a:gd name="T52" fmla="*/ 62 w 399"/>
                  <a:gd name="T53" fmla="*/ 106 h 221"/>
                  <a:gd name="T54" fmla="*/ 62 w 399"/>
                  <a:gd name="T55" fmla="*/ 106 h 221"/>
                  <a:gd name="T56" fmla="*/ 62 w 399"/>
                  <a:gd name="T57" fmla="*/ 98 h 221"/>
                  <a:gd name="T58" fmla="*/ 53 w 399"/>
                  <a:gd name="T59" fmla="*/ 80 h 221"/>
                  <a:gd name="T60" fmla="*/ 97 w 399"/>
                  <a:gd name="T61" fmla="*/ 44 h 221"/>
                  <a:gd name="T62" fmla="*/ 106 w 399"/>
                  <a:gd name="T63" fmla="*/ 62 h 221"/>
                  <a:gd name="T64" fmla="*/ 115 w 399"/>
                  <a:gd name="T65" fmla="*/ 62 h 221"/>
                  <a:gd name="T66" fmla="*/ 124 w 399"/>
                  <a:gd name="T67" fmla="*/ 71 h 221"/>
                  <a:gd name="T68" fmla="*/ 133 w 399"/>
                  <a:gd name="T69" fmla="*/ 62 h 221"/>
                  <a:gd name="T70" fmla="*/ 133 w 399"/>
                  <a:gd name="T71" fmla="*/ 53 h 221"/>
                  <a:gd name="T72" fmla="*/ 151 w 399"/>
                  <a:gd name="T73" fmla="*/ 62 h 221"/>
                  <a:gd name="T74" fmla="*/ 204 w 399"/>
                  <a:gd name="T75" fmla="*/ 71 h 221"/>
                  <a:gd name="T76" fmla="*/ 292 w 399"/>
                  <a:gd name="T77" fmla="*/ 115 h 221"/>
                  <a:gd name="T78" fmla="*/ 301 w 399"/>
                  <a:gd name="T79" fmla="*/ 124 h 221"/>
                  <a:gd name="T80" fmla="*/ 310 w 399"/>
                  <a:gd name="T81" fmla="*/ 115 h 221"/>
                  <a:gd name="T82" fmla="*/ 328 w 399"/>
                  <a:gd name="T83" fmla="*/ 142 h 221"/>
                  <a:gd name="T84" fmla="*/ 301 w 399"/>
                  <a:gd name="T85" fmla="*/ 168 h 221"/>
                  <a:gd name="T86" fmla="*/ 319 w 399"/>
                  <a:gd name="T87" fmla="*/ 168 h 221"/>
                  <a:gd name="T88" fmla="*/ 337 w 399"/>
                  <a:gd name="T89" fmla="*/ 186 h 221"/>
                  <a:gd name="T90" fmla="*/ 345 w 399"/>
                  <a:gd name="T91" fmla="*/ 177 h 221"/>
                  <a:gd name="T92" fmla="*/ 337 w 399"/>
                  <a:gd name="T93" fmla="*/ 168 h 221"/>
                  <a:gd name="T94" fmla="*/ 345 w 399"/>
                  <a:gd name="T95" fmla="*/ 151 h 221"/>
                  <a:gd name="T96" fmla="*/ 399 w 399"/>
                  <a:gd name="T97" fmla="*/ 89 h 221"/>
                  <a:gd name="T98" fmla="*/ 381 w 399"/>
                  <a:gd name="T99" fmla="*/ 71 h 221"/>
                  <a:gd name="T100" fmla="*/ 372 w 399"/>
                  <a:gd name="T101" fmla="*/ 62 h 221"/>
                  <a:gd name="T102" fmla="*/ 328 w 399"/>
                  <a:gd name="T103" fmla="*/ 44 h 22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399"/>
                  <a:gd name="T157" fmla="*/ 0 h 221"/>
                  <a:gd name="T158" fmla="*/ 399 w 399"/>
                  <a:gd name="T159" fmla="*/ 221 h 22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399" h="221">
                    <a:moveTo>
                      <a:pt x="328" y="44"/>
                    </a:moveTo>
                    <a:lnTo>
                      <a:pt x="301" y="44"/>
                    </a:lnTo>
                    <a:lnTo>
                      <a:pt x="301" y="80"/>
                    </a:lnTo>
                    <a:lnTo>
                      <a:pt x="275" y="71"/>
                    </a:lnTo>
                    <a:lnTo>
                      <a:pt x="248" y="62"/>
                    </a:lnTo>
                    <a:lnTo>
                      <a:pt x="230" y="62"/>
                    </a:lnTo>
                    <a:lnTo>
                      <a:pt x="177" y="36"/>
                    </a:lnTo>
                    <a:lnTo>
                      <a:pt x="177" y="9"/>
                    </a:lnTo>
                    <a:lnTo>
                      <a:pt x="159" y="0"/>
                    </a:lnTo>
                    <a:lnTo>
                      <a:pt x="142" y="9"/>
                    </a:lnTo>
                    <a:lnTo>
                      <a:pt x="133" y="18"/>
                    </a:lnTo>
                    <a:lnTo>
                      <a:pt x="124" y="18"/>
                    </a:lnTo>
                    <a:lnTo>
                      <a:pt x="124" y="9"/>
                    </a:lnTo>
                    <a:lnTo>
                      <a:pt x="115" y="9"/>
                    </a:lnTo>
                    <a:lnTo>
                      <a:pt x="106" y="0"/>
                    </a:lnTo>
                    <a:lnTo>
                      <a:pt x="88" y="9"/>
                    </a:lnTo>
                    <a:lnTo>
                      <a:pt x="80" y="18"/>
                    </a:lnTo>
                    <a:lnTo>
                      <a:pt x="71" y="18"/>
                    </a:lnTo>
                    <a:lnTo>
                      <a:pt x="35" y="44"/>
                    </a:lnTo>
                    <a:lnTo>
                      <a:pt x="18" y="53"/>
                    </a:lnTo>
                    <a:lnTo>
                      <a:pt x="35" y="44"/>
                    </a:lnTo>
                    <a:lnTo>
                      <a:pt x="35" y="62"/>
                    </a:lnTo>
                    <a:lnTo>
                      <a:pt x="26" y="71"/>
                    </a:lnTo>
                    <a:lnTo>
                      <a:pt x="26" y="80"/>
                    </a:lnTo>
                    <a:lnTo>
                      <a:pt x="18" y="80"/>
                    </a:lnTo>
                    <a:lnTo>
                      <a:pt x="18" y="89"/>
                    </a:lnTo>
                    <a:lnTo>
                      <a:pt x="35" y="89"/>
                    </a:lnTo>
                    <a:lnTo>
                      <a:pt x="26" y="98"/>
                    </a:lnTo>
                    <a:lnTo>
                      <a:pt x="9" y="98"/>
                    </a:lnTo>
                    <a:lnTo>
                      <a:pt x="9" y="106"/>
                    </a:lnTo>
                    <a:lnTo>
                      <a:pt x="9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0" y="142"/>
                    </a:lnTo>
                    <a:lnTo>
                      <a:pt x="35" y="133"/>
                    </a:lnTo>
                    <a:lnTo>
                      <a:pt x="62" y="186"/>
                    </a:lnTo>
                    <a:lnTo>
                      <a:pt x="71" y="195"/>
                    </a:lnTo>
                    <a:lnTo>
                      <a:pt x="71" y="213"/>
                    </a:lnTo>
                    <a:lnTo>
                      <a:pt x="88" y="221"/>
                    </a:lnTo>
                    <a:lnTo>
                      <a:pt x="97" y="221"/>
                    </a:lnTo>
                    <a:lnTo>
                      <a:pt x="80" y="195"/>
                    </a:lnTo>
                    <a:lnTo>
                      <a:pt x="62" y="177"/>
                    </a:lnTo>
                    <a:lnTo>
                      <a:pt x="62" y="115"/>
                    </a:lnTo>
                    <a:lnTo>
                      <a:pt x="62" y="106"/>
                    </a:lnTo>
                    <a:lnTo>
                      <a:pt x="62" y="98"/>
                    </a:lnTo>
                    <a:lnTo>
                      <a:pt x="53" y="89"/>
                    </a:lnTo>
                    <a:lnTo>
                      <a:pt x="53" y="80"/>
                    </a:lnTo>
                    <a:lnTo>
                      <a:pt x="88" y="44"/>
                    </a:lnTo>
                    <a:lnTo>
                      <a:pt x="97" y="44"/>
                    </a:lnTo>
                    <a:lnTo>
                      <a:pt x="106" y="53"/>
                    </a:lnTo>
                    <a:lnTo>
                      <a:pt x="106" y="62"/>
                    </a:lnTo>
                    <a:lnTo>
                      <a:pt x="115" y="62"/>
                    </a:lnTo>
                    <a:lnTo>
                      <a:pt x="124" y="62"/>
                    </a:lnTo>
                    <a:lnTo>
                      <a:pt x="124" y="71"/>
                    </a:lnTo>
                    <a:lnTo>
                      <a:pt x="133" y="62"/>
                    </a:lnTo>
                    <a:lnTo>
                      <a:pt x="133" y="53"/>
                    </a:lnTo>
                    <a:lnTo>
                      <a:pt x="151" y="62"/>
                    </a:lnTo>
                    <a:lnTo>
                      <a:pt x="159" y="71"/>
                    </a:lnTo>
                    <a:lnTo>
                      <a:pt x="204" y="71"/>
                    </a:lnTo>
                    <a:lnTo>
                      <a:pt x="248" y="80"/>
                    </a:lnTo>
                    <a:lnTo>
                      <a:pt x="292" y="115"/>
                    </a:lnTo>
                    <a:lnTo>
                      <a:pt x="301" y="115"/>
                    </a:lnTo>
                    <a:lnTo>
                      <a:pt x="301" y="124"/>
                    </a:lnTo>
                    <a:lnTo>
                      <a:pt x="310" y="124"/>
                    </a:lnTo>
                    <a:lnTo>
                      <a:pt x="310" y="115"/>
                    </a:lnTo>
                    <a:lnTo>
                      <a:pt x="337" y="124"/>
                    </a:lnTo>
                    <a:lnTo>
                      <a:pt x="328" y="142"/>
                    </a:lnTo>
                    <a:lnTo>
                      <a:pt x="310" y="142"/>
                    </a:lnTo>
                    <a:lnTo>
                      <a:pt x="301" y="168"/>
                    </a:lnTo>
                    <a:lnTo>
                      <a:pt x="310" y="159"/>
                    </a:lnTo>
                    <a:lnTo>
                      <a:pt x="319" y="168"/>
                    </a:lnTo>
                    <a:lnTo>
                      <a:pt x="319" y="186"/>
                    </a:lnTo>
                    <a:lnTo>
                      <a:pt x="337" y="186"/>
                    </a:lnTo>
                    <a:lnTo>
                      <a:pt x="345" y="186"/>
                    </a:lnTo>
                    <a:lnTo>
                      <a:pt x="345" y="177"/>
                    </a:lnTo>
                    <a:lnTo>
                      <a:pt x="337" y="177"/>
                    </a:lnTo>
                    <a:lnTo>
                      <a:pt x="337" y="168"/>
                    </a:lnTo>
                    <a:lnTo>
                      <a:pt x="337" y="159"/>
                    </a:lnTo>
                    <a:lnTo>
                      <a:pt x="345" y="151"/>
                    </a:lnTo>
                    <a:lnTo>
                      <a:pt x="399" y="89"/>
                    </a:lnTo>
                    <a:lnTo>
                      <a:pt x="381" y="71"/>
                    </a:lnTo>
                    <a:lnTo>
                      <a:pt x="372" y="62"/>
                    </a:lnTo>
                    <a:lnTo>
                      <a:pt x="328" y="27"/>
                    </a:lnTo>
                    <a:lnTo>
                      <a:pt x="328" y="44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80"/>
              <p:cNvSpPr>
                <a:spLocks/>
              </p:cNvSpPr>
              <p:nvPr/>
            </p:nvSpPr>
            <p:spPr bwMode="auto">
              <a:xfrm>
                <a:off x="2003235" y="3152693"/>
                <a:ext cx="289186" cy="453551"/>
              </a:xfrm>
              <a:custGeom>
                <a:avLst/>
                <a:gdLst>
                  <a:gd name="T0" fmla="*/ 106 w 151"/>
                  <a:gd name="T1" fmla="*/ 27 h 266"/>
                  <a:gd name="T2" fmla="*/ 89 w 151"/>
                  <a:gd name="T3" fmla="*/ 71 h 266"/>
                  <a:gd name="T4" fmla="*/ 80 w 151"/>
                  <a:gd name="T5" fmla="*/ 98 h 266"/>
                  <a:gd name="T6" fmla="*/ 71 w 151"/>
                  <a:gd name="T7" fmla="*/ 115 h 266"/>
                  <a:gd name="T8" fmla="*/ 62 w 151"/>
                  <a:gd name="T9" fmla="*/ 115 h 266"/>
                  <a:gd name="T10" fmla="*/ 62 w 151"/>
                  <a:gd name="T11" fmla="*/ 115 h 266"/>
                  <a:gd name="T12" fmla="*/ 35 w 151"/>
                  <a:gd name="T13" fmla="*/ 186 h 266"/>
                  <a:gd name="T14" fmla="*/ 9 w 151"/>
                  <a:gd name="T15" fmla="*/ 204 h 266"/>
                  <a:gd name="T16" fmla="*/ 0 w 151"/>
                  <a:gd name="T17" fmla="*/ 248 h 266"/>
                  <a:gd name="T18" fmla="*/ 18 w 151"/>
                  <a:gd name="T19" fmla="*/ 257 h 266"/>
                  <a:gd name="T20" fmla="*/ 44 w 151"/>
                  <a:gd name="T21" fmla="*/ 266 h 266"/>
                  <a:gd name="T22" fmla="*/ 44 w 151"/>
                  <a:gd name="T23" fmla="*/ 266 h 266"/>
                  <a:gd name="T24" fmla="*/ 44 w 151"/>
                  <a:gd name="T25" fmla="*/ 257 h 266"/>
                  <a:gd name="T26" fmla="*/ 53 w 151"/>
                  <a:gd name="T27" fmla="*/ 257 h 266"/>
                  <a:gd name="T28" fmla="*/ 80 w 151"/>
                  <a:gd name="T29" fmla="*/ 221 h 266"/>
                  <a:gd name="T30" fmla="*/ 115 w 151"/>
                  <a:gd name="T31" fmla="*/ 186 h 266"/>
                  <a:gd name="T32" fmla="*/ 133 w 151"/>
                  <a:gd name="T33" fmla="*/ 186 h 266"/>
                  <a:gd name="T34" fmla="*/ 133 w 151"/>
                  <a:gd name="T35" fmla="*/ 177 h 266"/>
                  <a:gd name="T36" fmla="*/ 142 w 151"/>
                  <a:gd name="T37" fmla="*/ 168 h 266"/>
                  <a:gd name="T38" fmla="*/ 133 w 151"/>
                  <a:gd name="T39" fmla="*/ 160 h 266"/>
                  <a:gd name="T40" fmla="*/ 133 w 151"/>
                  <a:gd name="T41" fmla="*/ 160 h 266"/>
                  <a:gd name="T42" fmla="*/ 133 w 151"/>
                  <a:gd name="T43" fmla="*/ 160 h 266"/>
                  <a:gd name="T44" fmla="*/ 124 w 151"/>
                  <a:gd name="T45" fmla="*/ 160 h 266"/>
                  <a:gd name="T46" fmla="*/ 124 w 151"/>
                  <a:gd name="T47" fmla="*/ 160 h 266"/>
                  <a:gd name="T48" fmla="*/ 115 w 151"/>
                  <a:gd name="T49" fmla="*/ 160 h 266"/>
                  <a:gd name="T50" fmla="*/ 115 w 151"/>
                  <a:gd name="T51" fmla="*/ 133 h 266"/>
                  <a:gd name="T52" fmla="*/ 97 w 151"/>
                  <a:gd name="T53" fmla="*/ 124 h 266"/>
                  <a:gd name="T54" fmla="*/ 106 w 151"/>
                  <a:gd name="T55" fmla="*/ 106 h 266"/>
                  <a:gd name="T56" fmla="*/ 124 w 151"/>
                  <a:gd name="T57" fmla="*/ 89 h 266"/>
                  <a:gd name="T58" fmla="*/ 124 w 151"/>
                  <a:gd name="T59" fmla="*/ 62 h 266"/>
                  <a:gd name="T60" fmla="*/ 142 w 151"/>
                  <a:gd name="T61" fmla="*/ 53 h 266"/>
                  <a:gd name="T62" fmla="*/ 151 w 151"/>
                  <a:gd name="T63" fmla="*/ 27 h 266"/>
                  <a:gd name="T64" fmla="*/ 151 w 151"/>
                  <a:gd name="T65" fmla="*/ 0 h 2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1"/>
                  <a:gd name="T100" fmla="*/ 0 h 266"/>
                  <a:gd name="T101" fmla="*/ 151 w 151"/>
                  <a:gd name="T102" fmla="*/ 266 h 26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1" h="266">
                    <a:moveTo>
                      <a:pt x="124" y="9"/>
                    </a:moveTo>
                    <a:lnTo>
                      <a:pt x="106" y="27"/>
                    </a:lnTo>
                    <a:lnTo>
                      <a:pt x="97" y="53"/>
                    </a:lnTo>
                    <a:lnTo>
                      <a:pt x="89" y="71"/>
                    </a:lnTo>
                    <a:lnTo>
                      <a:pt x="62" y="71"/>
                    </a:lnTo>
                    <a:lnTo>
                      <a:pt x="80" y="98"/>
                    </a:lnTo>
                    <a:lnTo>
                      <a:pt x="71" y="115"/>
                    </a:lnTo>
                    <a:lnTo>
                      <a:pt x="62" y="115"/>
                    </a:lnTo>
                    <a:lnTo>
                      <a:pt x="53" y="124"/>
                    </a:lnTo>
                    <a:lnTo>
                      <a:pt x="35" y="186"/>
                    </a:lnTo>
                    <a:lnTo>
                      <a:pt x="18" y="204"/>
                    </a:lnTo>
                    <a:lnTo>
                      <a:pt x="9" y="204"/>
                    </a:lnTo>
                    <a:lnTo>
                      <a:pt x="0" y="239"/>
                    </a:lnTo>
                    <a:lnTo>
                      <a:pt x="0" y="248"/>
                    </a:lnTo>
                    <a:lnTo>
                      <a:pt x="9" y="257"/>
                    </a:lnTo>
                    <a:lnTo>
                      <a:pt x="18" y="257"/>
                    </a:lnTo>
                    <a:lnTo>
                      <a:pt x="35" y="266"/>
                    </a:lnTo>
                    <a:lnTo>
                      <a:pt x="44" y="266"/>
                    </a:lnTo>
                    <a:lnTo>
                      <a:pt x="44" y="257"/>
                    </a:lnTo>
                    <a:lnTo>
                      <a:pt x="53" y="257"/>
                    </a:lnTo>
                    <a:lnTo>
                      <a:pt x="53" y="239"/>
                    </a:lnTo>
                    <a:lnTo>
                      <a:pt x="80" y="221"/>
                    </a:lnTo>
                    <a:lnTo>
                      <a:pt x="106" y="213"/>
                    </a:lnTo>
                    <a:lnTo>
                      <a:pt x="115" y="186"/>
                    </a:lnTo>
                    <a:lnTo>
                      <a:pt x="124" y="186"/>
                    </a:lnTo>
                    <a:lnTo>
                      <a:pt x="133" y="186"/>
                    </a:lnTo>
                    <a:lnTo>
                      <a:pt x="133" y="177"/>
                    </a:lnTo>
                    <a:lnTo>
                      <a:pt x="142" y="186"/>
                    </a:lnTo>
                    <a:lnTo>
                      <a:pt x="142" y="168"/>
                    </a:lnTo>
                    <a:lnTo>
                      <a:pt x="133" y="160"/>
                    </a:lnTo>
                    <a:lnTo>
                      <a:pt x="124" y="160"/>
                    </a:lnTo>
                    <a:lnTo>
                      <a:pt x="115" y="160"/>
                    </a:lnTo>
                    <a:lnTo>
                      <a:pt x="124" y="142"/>
                    </a:lnTo>
                    <a:lnTo>
                      <a:pt x="115" y="133"/>
                    </a:lnTo>
                    <a:lnTo>
                      <a:pt x="106" y="133"/>
                    </a:lnTo>
                    <a:lnTo>
                      <a:pt x="97" y="124"/>
                    </a:lnTo>
                    <a:lnTo>
                      <a:pt x="89" y="124"/>
                    </a:lnTo>
                    <a:lnTo>
                      <a:pt x="106" y="106"/>
                    </a:lnTo>
                    <a:lnTo>
                      <a:pt x="124" y="98"/>
                    </a:lnTo>
                    <a:lnTo>
                      <a:pt x="124" y="89"/>
                    </a:lnTo>
                    <a:lnTo>
                      <a:pt x="133" y="89"/>
                    </a:lnTo>
                    <a:lnTo>
                      <a:pt x="124" y="62"/>
                    </a:lnTo>
                    <a:lnTo>
                      <a:pt x="142" y="62"/>
                    </a:lnTo>
                    <a:lnTo>
                      <a:pt x="142" y="53"/>
                    </a:lnTo>
                    <a:lnTo>
                      <a:pt x="151" y="53"/>
                    </a:lnTo>
                    <a:lnTo>
                      <a:pt x="151" y="27"/>
                    </a:lnTo>
                    <a:lnTo>
                      <a:pt x="133" y="27"/>
                    </a:lnTo>
                    <a:lnTo>
                      <a:pt x="151" y="0"/>
                    </a:lnTo>
                    <a:lnTo>
                      <a:pt x="124" y="9"/>
                    </a:lnTo>
                    <a:close/>
                  </a:path>
                </a:pathLst>
              </a:custGeom>
              <a:solidFill>
                <a:srgbClr val="7030A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781"/>
              <p:cNvSpPr>
                <a:spLocks/>
              </p:cNvSpPr>
              <p:nvPr/>
            </p:nvSpPr>
            <p:spPr bwMode="auto">
              <a:xfrm>
                <a:off x="1612547" y="3786982"/>
                <a:ext cx="645402" cy="542215"/>
              </a:xfrm>
              <a:custGeom>
                <a:avLst/>
                <a:gdLst>
                  <a:gd name="T0" fmla="*/ 27 w 337"/>
                  <a:gd name="T1" fmla="*/ 124 h 318"/>
                  <a:gd name="T2" fmla="*/ 18 w 337"/>
                  <a:gd name="T3" fmla="*/ 159 h 318"/>
                  <a:gd name="T4" fmla="*/ 18 w 337"/>
                  <a:gd name="T5" fmla="*/ 212 h 318"/>
                  <a:gd name="T6" fmla="*/ 98 w 337"/>
                  <a:gd name="T7" fmla="*/ 239 h 318"/>
                  <a:gd name="T8" fmla="*/ 160 w 337"/>
                  <a:gd name="T9" fmla="*/ 239 h 318"/>
                  <a:gd name="T10" fmla="*/ 195 w 337"/>
                  <a:gd name="T11" fmla="*/ 248 h 318"/>
                  <a:gd name="T12" fmla="*/ 204 w 337"/>
                  <a:gd name="T13" fmla="*/ 265 h 318"/>
                  <a:gd name="T14" fmla="*/ 222 w 337"/>
                  <a:gd name="T15" fmla="*/ 274 h 318"/>
                  <a:gd name="T16" fmla="*/ 248 w 337"/>
                  <a:gd name="T17" fmla="*/ 292 h 318"/>
                  <a:gd name="T18" fmla="*/ 248 w 337"/>
                  <a:gd name="T19" fmla="*/ 309 h 318"/>
                  <a:gd name="T20" fmla="*/ 266 w 337"/>
                  <a:gd name="T21" fmla="*/ 318 h 318"/>
                  <a:gd name="T22" fmla="*/ 275 w 337"/>
                  <a:gd name="T23" fmla="*/ 318 h 318"/>
                  <a:gd name="T24" fmla="*/ 275 w 337"/>
                  <a:gd name="T25" fmla="*/ 309 h 318"/>
                  <a:gd name="T26" fmla="*/ 293 w 337"/>
                  <a:gd name="T27" fmla="*/ 274 h 318"/>
                  <a:gd name="T28" fmla="*/ 301 w 337"/>
                  <a:gd name="T29" fmla="*/ 265 h 318"/>
                  <a:gd name="T30" fmla="*/ 301 w 337"/>
                  <a:gd name="T31" fmla="*/ 256 h 318"/>
                  <a:gd name="T32" fmla="*/ 310 w 337"/>
                  <a:gd name="T33" fmla="*/ 256 h 318"/>
                  <a:gd name="T34" fmla="*/ 310 w 337"/>
                  <a:gd name="T35" fmla="*/ 248 h 318"/>
                  <a:gd name="T36" fmla="*/ 310 w 337"/>
                  <a:gd name="T37" fmla="*/ 239 h 318"/>
                  <a:gd name="T38" fmla="*/ 301 w 337"/>
                  <a:gd name="T39" fmla="*/ 221 h 318"/>
                  <a:gd name="T40" fmla="*/ 310 w 337"/>
                  <a:gd name="T41" fmla="*/ 212 h 318"/>
                  <a:gd name="T42" fmla="*/ 310 w 337"/>
                  <a:gd name="T43" fmla="*/ 212 h 318"/>
                  <a:gd name="T44" fmla="*/ 310 w 337"/>
                  <a:gd name="T45" fmla="*/ 203 h 318"/>
                  <a:gd name="T46" fmla="*/ 310 w 337"/>
                  <a:gd name="T47" fmla="*/ 194 h 318"/>
                  <a:gd name="T48" fmla="*/ 310 w 337"/>
                  <a:gd name="T49" fmla="*/ 194 h 318"/>
                  <a:gd name="T50" fmla="*/ 328 w 337"/>
                  <a:gd name="T51" fmla="*/ 168 h 318"/>
                  <a:gd name="T52" fmla="*/ 337 w 337"/>
                  <a:gd name="T53" fmla="*/ 150 h 318"/>
                  <a:gd name="T54" fmla="*/ 337 w 337"/>
                  <a:gd name="T55" fmla="*/ 141 h 318"/>
                  <a:gd name="T56" fmla="*/ 337 w 337"/>
                  <a:gd name="T57" fmla="*/ 133 h 318"/>
                  <a:gd name="T58" fmla="*/ 328 w 337"/>
                  <a:gd name="T59" fmla="*/ 106 h 318"/>
                  <a:gd name="T60" fmla="*/ 319 w 337"/>
                  <a:gd name="T61" fmla="*/ 79 h 318"/>
                  <a:gd name="T62" fmla="*/ 310 w 337"/>
                  <a:gd name="T63" fmla="*/ 62 h 318"/>
                  <a:gd name="T64" fmla="*/ 301 w 337"/>
                  <a:gd name="T65" fmla="*/ 62 h 318"/>
                  <a:gd name="T66" fmla="*/ 195 w 337"/>
                  <a:gd name="T67" fmla="*/ 26 h 318"/>
                  <a:gd name="T68" fmla="*/ 186 w 337"/>
                  <a:gd name="T69" fmla="*/ 9 h 318"/>
                  <a:gd name="T70" fmla="*/ 169 w 337"/>
                  <a:gd name="T71" fmla="*/ 18 h 318"/>
                  <a:gd name="T72" fmla="*/ 160 w 337"/>
                  <a:gd name="T73" fmla="*/ 18 h 318"/>
                  <a:gd name="T74" fmla="*/ 151 w 337"/>
                  <a:gd name="T75" fmla="*/ 26 h 318"/>
                  <a:gd name="T76" fmla="*/ 124 w 337"/>
                  <a:gd name="T77" fmla="*/ 26 h 318"/>
                  <a:gd name="T78" fmla="*/ 142 w 337"/>
                  <a:gd name="T79" fmla="*/ 53 h 318"/>
                  <a:gd name="T80" fmla="*/ 71 w 337"/>
                  <a:gd name="T81" fmla="*/ 88 h 318"/>
                  <a:gd name="T82" fmla="*/ 71 w 337"/>
                  <a:gd name="T83" fmla="*/ 88 h 318"/>
                  <a:gd name="T84" fmla="*/ 62 w 337"/>
                  <a:gd name="T85" fmla="*/ 88 h 318"/>
                  <a:gd name="T86" fmla="*/ 45 w 337"/>
                  <a:gd name="T87" fmla="*/ 97 h 318"/>
                  <a:gd name="T88" fmla="*/ 36 w 337"/>
                  <a:gd name="T89" fmla="*/ 97 h 31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37"/>
                  <a:gd name="T136" fmla="*/ 0 h 318"/>
                  <a:gd name="T137" fmla="*/ 337 w 337"/>
                  <a:gd name="T138" fmla="*/ 318 h 31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37" h="318">
                    <a:moveTo>
                      <a:pt x="27" y="115"/>
                    </a:moveTo>
                    <a:lnTo>
                      <a:pt x="27" y="124"/>
                    </a:lnTo>
                    <a:lnTo>
                      <a:pt x="27" y="150"/>
                    </a:lnTo>
                    <a:lnTo>
                      <a:pt x="27" y="159"/>
                    </a:lnTo>
                    <a:lnTo>
                      <a:pt x="18" y="159"/>
                    </a:lnTo>
                    <a:lnTo>
                      <a:pt x="18" y="177"/>
                    </a:lnTo>
                    <a:lnTo>
                      <a:pt x="0" y="194"/>
                    </a:lnTo>
                    <a:lnTo>
                      <a:pt x="18" y="212"/>
                    </a:lnTo>
                    <a:lnTo>
                      <a:pt x="53" y="239"/>
                    </a:lnTo>
                    <a:lnTo>
                      <a:pt x="80" y="248"/>
                    </a:lnTo>
                    <a:lnTo>
                      <a:pt x="98" y="239"/>
                    </a:lnTo>
                    <a:lnTo>
                      <a:pt x="142" y="239"/>
                    </a:lnTo>
                    <a:lnTo>
                      <a:pt x="151" y="239"/>
                    </a:lnTo>
                    <a:lnTo>
                      <a:pt x="160" y="239"/>
                    </a:lnTo>
                    <a:lnTo>
                      <a:pt x="177" y="248"/>
                    </a:lnTo>
                    <a:lnTo>
                      <a:pt x="186" y="248"/>
                    </a:lnTo>
                    <a:lnTo>
                      <a:pt x="195" y="248"/>
                    </a:lnTo>
                    <a:lnTo>
                      <a:pt x="195" y="256"/>
                    </a:lnTo>
                    <a:lnTo>
                      <a:pt x="204" y="256"/>
                    </a:lnTo>
                    <a:lnTo>
                      <a:pt x="204" y="265"/>
                    </a:lnTo>
                    <a:lnTo>
                      <a:pt x="213" y="265"/>
                    </a:lnTo>
                    <a:lnTo>
                      <a:pt x="222" y="265"/>
                    </a:lnTo>
                    <a:lnTo>
                      <a:pt x="222" y="274"/>
                    </a:lnTo>
                    <a:lnTo>
                      <a:pt x="239" y="283"/>
                    </a:lnTo>
                    <a:lnTo>
                      <a:pt x="239" y="292"/>
                    </a:lnTo>
                    <a:lnTo>
                      <a:pt x="248" y="292"/>
                    </a:lnTo>
                    <a:lnTo>
                      <a:pt x="248" y="301"/>
                    </a:lnTo>
                    <a:lnTo>
                      <a:pt x="248" y="309"/>
                    </a:lnTo>
                    <a:lnTo>
                      <a:pt x="257" y="318"/>
                    </a:lnTo>
                    <a:lnTo>
                      <a:pt x="266" y="318"/>
                    </a:lnTo>
                    <a:lnTo>
                      <a:pt x="275" y="318"/>
                    </a:lnTo>
                    <a:lnTo>
                      <a:pt x="275" y="309"/>
                    </a:lnTo>
                    <a:lnTo>
                      <a:pt x="275" y="318"/>
                    </a:lnTo>
                    <a:lnTo>
                      <a:pt x="293" y="301"/>
                    </a:lnTo>
                    <a:lnTo>
                      <a:pt x="293" y="274"/>
                    </a:lnTo>
                    <a:lnTo>
                      <a:pt x="301" y="265"/>
                    </a:lnTo>
                    <a:lnTo>
                      <a:pt x="301" y="256"/>
                    </a:lnTo>
                    <a:lnTo>
                      <a:pt x="310" y="256"/>
                    </a:lnTo>
                    <a:lnTo>
                      <a:pt x="310" y="248"/>
                    </a:lnTo>
                    <a:lnTo>
                      <a:pt x="310" y="239"/>
                    </a:lnTo>
                    <a:lnTo>
                      <a:pt x="301" y="221"/>
                    </a:lnTo>
                    <a:lnTo>
                      <a:pt x="310" y="212"/>
                    </a:lnTo>
                    <a:lnTo>
                      <a:pt x="310" y="203"/>
                    </a:lnTo>
                    <a:lnTo>
                      <a:pt x="310" y="194"/>
                    </a:lnTo>
                    <a:lnTo>
                      <a:pt x="310" y="186"/>
                    </a:lnTo>
                    <a:lnTo>
                      <a:pt x="328" y="177"/>
                    </a:lnTo>
                    <a:lnTo>
                      <a:pt x="328" y="168"/>
                    </a:lnTo>
                    <a:lnTo>
                      <a:pt x="328" y="159"/>
                    </a:lnTo>
                    <a:lnTo>
                      <a:pt x="337" y="150"/>
                    </a:lnTo>
                    <a:lnTo>
                      <a:pt x="337" y="141"/>
                    </a:lnTo>
                    <a:lnTo>
                      <a:pt x="337" y="133"/>
                    </a:lnTo>
                    <a:lnTo>
                      <a:pt x="328" y="124"/>
                    </a:lnTo>
                    <a:lnTo>
                      <a:pt x="328" y="115"/>
                    </a:lnTo>
                    <a:lnTo>
                      <a:pt x="328" y="106"/>
                    </a:lnTo>
                    <a:lnTo>
                      <a:pt x="328" y="97"/>
                    </a:lnTo>
                    <a:lnTo>
                      <a:pt x="310" y="88"/>
                    </a:lnTo>
                    <a:lnTo>
                      <a:pt x="319" y="79"/>
                    </a:lnTo>
                    <a:lnTo>
                      <a:pt x="310" y="62"/>
                    </a:lnTo>
                    <a:lnTo>
                      <a:pt x="301" y="62"/>
                    </a:lnTo>
                    <a:lnTo>
                      <a:pt x="275" y="35"/>
                    </a:lnTo>
                    <a:lnTo>
                      <a:pt x="195" y="35"/>
                    </a:lnTo>
                    <a:lnTo>
                      <a:pt x="195" y="26"/>
                    </a:lnTo>
                    <a:lnTo>
                      <a:pt x="186" y="18"/>
                    </a:lnTo>
                    <a:lnTo>
                      <a:pt x="186" y="9"/>
                    </a:lnTo>
                    <a:lnTo>
                      <a:pt x="177" y="0"/>
                    </a:lnTo>
                    <a:lnTo>
                      <a:pt x="169" y="18"/>
                    </a:lnTo>
                    <a:lnTo>
                      <a:pt x="160" y="18"/>
                    </a:lnTo>
                    <a:lnTo>
                      <a:pt x="151" y="26"/>
                    </a:lnTo>
                    <a:lnTo>
                      <a:pt x="142" y="26"/>
                    </a:lnTo>
                    <a:lnTo>
                      <a:pt x="115" y="26"/>
                    </a:lnTo>
                    <a:lnTo>
                      <a:pt x="124" y="26"/>
                    </a:lnTo>
                    <a:lnTo>
                      <a:pt x="124" y="35"/>
                    </a:lnTo>
                    <a:lnTo>
                      <a:pt x="133" y="44"/>
                    </a:lnTo>
                    <a:lnTo>
                      <a:pt x="142" y="53"/>
                    </a:lnTo>
                    <a:lnTo>
                      <a:pt x="89" y="97"/>
                    </a:lnTo>
                    <a:lnTo>
                      <a:pt x="80" y="88"/>
                    </a:lnTo>
                    <a:lnTo>
                      <a:pt x="71" y="88"/>
                    </a:lnTo>
                    <a:lnTo>
                      <a:pt x="62" y="88"/>
                    </a:lnTo>
                    <a:lnTo>
                      <a:pt x="53" y="97"/>
                    </a:lnTo>
                    <a:lnTo>
                      <a:pt x="45" y="97"/>
                    </a:lnTo>
                    <a:lnTo>
                      <a:pt x="36" y="97"/>
                    </a:lnTo>
                    <a:lnTo>
                      <a:pt x="36" y="106"/>
                    </a:lnTo>
                    <a:lnTo>
                      <a:pt x="27" y="11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782"/>
              <p:cNvSpPr>
                <a:spLocks/>
              </p:cNvSpPr>
              <p:nvPr/>
            </p:nvSpPr>
            <p:spPr bwMode="auto">
              <a:xfrm>
                <a:off x="2495426" y="4163805"/>
                <a:ext cx="543899" cy="392168"/>
              </a:xfrm>
              <a:custGeom>
                <a:avLst/>
                <a:gdLst>
                  <a:gd name="T0" fmla="*/ 177 w 284"/>
                  <a:gd name="T1" fmla="*/ 35 h 230"/>
                  <a:gd name="T2" fmla="*/ 168 w 284"/>
                  <a:gd name="T3" fmla="*/ 27 h 230"/>
                  <a:gd name="T4" fmla="*/ 151 w 284"/>
                  <a:gd name="T5" fmla="*/ 9 h 230"/>
                  <a:gd name="T6" fmla="*/ 142 w 284"/>
                  <a:gd name="T7" fmla="*/ 9 h 230"/>
                  <a:gd name="T8" fmla="*/ 142 w 284"/>
                  <a:gd name="T9" fmla="*/ 0 h 230"/>
                  <a:gd name="T10" fmla="*/ 133 w 284"/>
                  <a:gd name="T11" fmla="*/ 0 h 230"/>
                  <a:gd name="T12" fmla="*/ 106 w 284"/>
                  <a:gd name="T13" fmla="*/ 35 h 230"/>
                  <a:gd name="T14" fmla="*/ 89 w 284"/>
                  <a:gd name="T15" fmla="*/ 27 h 230"/>
                  <a:gd name="T16" fmla="*/ 80 w 284"/>
                  <a:gd name="T17" fmla="*/ 18 h 230"/>
                  <a:gd name="T18" fmla="*/ 71 w 284"/>
                  <a:gd name="T19" fmla="*/ 44 h 230"/>
                  <a:gd name="T20" fmla="*/ 53 w 284"/>
                  <a:gd name="T21" fmla="*/ 44 h 230"/>
                  <a:gd name="T22" fmla="*/ 53 w 284"/>
                  <a:gd name="T23" fmla="*/ 53 h 230"/>
                  <a:gd name="T24" fmla="*/ 35 w 284"/>
                  <a:gd name="T25" fmla="*/ 62 h 230"/>
                  <a:gd name="T26" fmla="*/ 27 w 284"/>
                  <a:gd name="T27" fmla="*/ 44 h 230"/>
                  <a:gd name="T28" fmla="*/ 27 w 284"/>
                  <a:gd name="T29" fmla="*/ 35 h 230"/>
                  <a:gd name="T30" fmla="*/ 9 w 284"/>
                  <a:gd name="T31" fmla="*/ 71 h 230"/>
                  <a:gd name="T32" fmla="*/ 9 w 284"/>
                  <a:gd name="T33" fmla="*/ 80 h 230"/>
                  <a:gd name="T34" fmla="*/ 18 w 284"/>
                  <a:gd name="T35" fmla="*/ 97 h 230"/>
                  <a:gd name="T36" fmla="*/ 35 w 284"/>
                  <a:gd name="T37" fmla="*/ 124 h 230"/>
                  <a:gd name="T38" fmla="*/ 35 w 284"/>
                  <a:gd name="T39" fmla="*/ 142 h 230"/>
                  <a:gd name="T40" fmla="*/ 27 w 284"/>
                  <a:gd name="T41" fmla="*/ 150 h 230"/>
                  <a:gd name="T42" fmla="*/ 44 w 284"/>
                  <a:gd name="T43" fmla="*/ 168 h 230"/>
                  <a:gd name="T44" fmla="*/ 44 w 284"/>
                  <a:gd name="T45" fmla="*/ 230 h 230"/>
                  <a:gd name="T46" fmla="*/ 44 w 284"/>
                  <a:gd name="T47" fmla="*/ 230 h 230"/>
                  <a:gd name="T48" fmla="*/ 133 w 284"/>
                  <a:gd name="T49" fmla="*/ 212 h 230"/>
                  <a:gd name="T50" fmla="*/ 124 w 284"/>
                  <a:gd name="T51" fmla="*/ 168 h 230"/>
                  <a:gd name="T52" fmla="*/ 133 w 284"/>
                  <a:gd name="T53" fmla="*/ 133 h 230"/>
                  <a:gd name="T54" fmla="*/ 151 w 284"/>
                  <a:gd name="T55" fmla="*/ 97 h 230"/>
                  <a:gd name="T56" fmla="*/ 159 w 284"/>
                  <a:gd name="T57" fmla="*/ 88 h 230"/>
                  <a:gd name="T58" fmla="*/ 213 w 284"/>
                  <a:gd name="T59" fmla="*/ 80 h 230"/>
                  <a:gd name="T60" fmla="*/ 221 w 284"/>
                  <a:gd name="T61" fmla="*/ 80 h 230"/>
                  <a:gd name="T62" fmla="*/ 230 w 284"/>
                  <a:gd name="T63" fmla="*/ 80 h 230"/>
                  <a:gd name="T64" fmla="*/ 257 w 284"/>
                  <a:gd name="T65" fmla="*/ 80 h 230"/>
                  <a:gd name="T66" fmla="*/ 266 w 284"/>
                  <a:gd name="T67" fmla="*/ 80 h 230"/>
                  <a:gd name="T68" fmla="*/ 275 w 284"/>
                  <a:gd name="T69" fmla="*/ 80 h 230"/>
                  <a:gd name="T70" fmla="*/ 284 w 284"/>
                  <a:gd name="T71" fmla="*/ 80 h 230"/>
                  <a:gd name="T72" fmla="*/ 284 w 284"/>
                  <a:gd name="T73" fmla="*/ 80 h 230"/>
                  <a:gd name="T74" fmla="*/ 275 w 284"/>
                  <a:gd name="T75" fmla="*/ 71 h 230"/>
                  <a:gd name="T76" fmla="*/ 275 w 284"/>
                  <a:gd name="T77" fmla="*/ 53 h 230"/>
                  <a:gd name="T78" fmla="*/ 239 w 284"/>
                  <a:gd name="T79" fmla="*/ 53 h 230"/>
                  <a:gd name="T80" fmla="*/ 230 w 284"/>
                  <a:gd name="T81" fmla="*/ 35 h 230"/>
                  <a:gd name="T82" fmla="*/ 213 w 284"/>
                  <a:gd name="T83" fmla="*/ 44 h 230"/>
                  <a:gd name="T84" fmla="*/ 195 w 284"/>
                  <a:gd name="T85" fmla="*/ 27 h 2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4"/>
                  <a:gd name="T130" fmla="*/ 0 h 230"/>
                  <a:gd name="T131" fmla="*/ 284 w 284"/>
                  <a:gd name="T132" fmla="*/ 230 h 2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4" h="230">
                    <a:moveTo>
                      <a:pt x="195" y="27"/>
                    </a:moveTo>
                    <a:lnTo>
                      <a:pt x="177" y="35"/>
                    </a:lnTo>
                    <a:lnTo>
                      <a:pt x="168" y="27"/>
                    </a:lnTo>
                    <a:lnTo>
                      <a:pt x="159" y="18"/>
                    </a:lnTo>
                    <a:lnTo>
                      <a:pt x="151" y="9"/>
                    </a:lnTo>
                    <a:lnTo>
                      <a:pt x="142" y="9"/>
                    </a:lnTo>
                    <a:lnTo>
                      <a:pt x="142" y="0"/>
                    </a:lnTo>
                    <a:lnTo>
                      <a:pt x="133" y="0"/>
                    </a:lnTo>
                    <a:lnTo>
                      <a:pt x="106" y="35"/>
                    </a:lnTo>
                    <a:lnTo>
                      <a:pt x="97" y="35"/>
                    </a:lnTo>
                    <a:lnTo>
                      <a:pt x="89" y="27"/>
                    </a:lnTo>
                    <a:lnTo>
                      <a:pt x="80" y="27"/>
                    </a:lnTo>
                    <a:lnTo>
                      <a:pt x="80" y="18"/>
                    </a:lnTo>
                    <a:lnTo>
                      <a:pt x="71" y="18"/>
                    </a:lnTo>
                    <a:lnTo>
                      <a:pt x="71" y="44"/>
                    </a:lnTo>
                    <a:lnTo>
                      <a:pt x="62" y="44"/>
                    </a:lnTo>
                    <a:lnTo>
                      <a:pt x="53" y="44"/>
                    </a:lnTo>
                    <a:lnTo>
                      <a:pt x="53" y="53"/>
                    </a:lnTo>
                    <a:lnTo>
                      <a:pt x="44" y="62"/>
                    </a:lnTo>
                    <a:lnTo>
                      <a:pt x="35" y="62"/>
                    </a:lnTo>
                    <a:lnTo>
                      <a:pt x="27" y="53"/>
                    </a:lnTo>
                    <a:lnTo>
                      <a:pt x="27" y="44"/>
                    </a:lnTo>
                    <a:lnTo>
                      <a:pt x="27" y="35"/>
                    </a:lnTo>
                    <a:lnTo>
                      <a:pt x="0" y="35"/>
                    </a:lnTo>
                    <a:lnTo>
                      <a:pt x="9" y="71"/>
                    </a:lnTo>
                    <a:lnTo>
                      <a:pt x="0" y="80"/>
                    </a:lnTo>
                    <a:lnTo>
                      <a:pt x="9" y="80"/>
                    </a:lnTo>
                    <a:lnTo>
                      <a:pt x="9" y="88"/>
                    </a:lnTo>
                    <a:lnTo>
                      <a:pt x="18" y="97"/>
                    </a:lnTo>
                    <a:lnTo>
                      <a:pt x="27" y="106"/>
                    </a:lnTo>
                    <a:lnTo>
                      <a:pt x="35" y="124"/>
                    </a:lnTo>
                    <a:lnTo>
                      <a:pt x="35" y="133"/>
                    </a:lnTo>
                    <a:lnTo>
                      <a:pt x="35" y="142"/>
                    </a:lnTo>
                    <a:lnTo>
                      <a:pt x="27" y="142"/>
                    </a:lnTo>
                    <a:lnTo>
                      <a:pt x="27" y="150"/>
                    </a:lnTo>
                    <a:lnTo>
                      <a:pt x="27" y="159"/>
                    </a:lnTo>
                    <a:lnTo>
                      <a:pt x="44" y="168"/>
                    </a:lnTo>
                    <a:lnTo>
                      <a:pt x="35" y="221"/>
                    </a:lnTo>
                    <a:lnTo>
                      <a:pt x="44" y="230"/>
                    </a:lnTo>
                    <a:lnTo>
                      <a:pt x="71" y="221"/>
                    </a:lnTo>
                    <a:lnTo>
                      <a:pt x="133" y="212"/>
                    </a:lnTo>
                    <a:lnTo>
                      <a:pt x="142" y="203"/>
                    </a:lnTo>
                    <a:lnTo>
                      <a:pt x="124" y="168"/>
                    </a:lnTo>
                    <a:lnTo>
                      <a:pt x="142" y="142"/>
                    </a:lnTo>
                    <a:lnTo>
                      <a:pt x="133" y="133"/>
                    </a:lnTo>
                    <a:lnTo>
                      <a:pt x="142" y="115"/>
                    </a:lnTo>
                    <a:lnTo>
                      <a:pt x="151" y="97"/>
                    </a:lnTo>
                    <a:lnTo>
                      <a:pt x="159" y="88"/>
                    </a:lnTo>
                    <a:lnTo>
                      <a:pt x="204" y="88"/>
                    </a:lnTo>
                    <a:lnTo>
                      <a:pt x="213" y="80"/>
                    </a:lnTo>
                    <a:lnTo>
                      <a:pt x="221" y="80"/>
                    </a:lnTo>
                    <a:lnTo>
                      <a:pt x="230" y="80"/>
                    </a:lnTo>
                    <a:lnTo>
                      <a:pt x="239" y="80"/>
                    </a:lnTo>
                    <a:lnTo>
                      <a:pt x="257" y="80"/>
                    </a:lnTo>
                    <a:lnTo>
                      <a:pt x="266" y="80"/>
                    </a:lnTo>
                    <a:lnTo>
                      <a:pt x="275" y="80"/>
                    </a:lnTo>
                    <a:lnTo>
                      <a:pt x="284" y="80"/>
                    </a:lnTo>
                    <a:lnTo>
                      <a:pt x="275" y="71"/>
                    </a:lnTo>
                    <a:lnTo>
                      <a:pt x="275" y="62"/>
                    </a:lnTo>
                    <a:lnTo>
                      <a:pt x="275" y="53"/>
                    </a:lnTo>
                    <a:lnTo>
                      <a:pt x="257" y="44"/>
                    </a:lnTo>
                    <a:lnTo>
                      <a:pt x="239" y="53"/>
                    </a:lnTo>
                    <a:lnTo>
                      <a:pt x="239" y="35"/>
                    </a:lnTo>
                    <a:lnTo>
                      <a:pt x="230" y="35"/>
                    </a:lnTo>
                    <a:lnTo>
                      <a:pt x="221" y="35"/>
                    </a:lnTo>
                    <a:lnTo>
                      <a:pt x="213" y="44"/>
                    </a:lnTo>
                    <a:lnTo>
                      <a:pt x="195" y="27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83"/>
              <p:cNvSpPr>
                <a:spLocks/>
              </p:cNvSpPr>
              <p:nvPr/>
            </p:nvSpPr>
            <p:spPr bwMode="auto">
              <a:xfrm>
                <a:off x="5211092" y="4300211"/>
                <a:ext cx="17236" cy="28986"/>
              </a:xfrm>
              <a:custGeom>
                <a:avLst/>
                <a:gdLst>
                  <a:gd name="T0" fmla="*/ 9 w 9"/>
                  <a:gd name="T1" fmla="*/ 8 h 17"/>
                  <a:gd name="T2" fmla="*/ 9 w 9"/>
                  <a:gd name="T3" fmla="*/ 0 h 17"/>
                  <a:gd name="T4" fmla="*/ 0 w 9"/>
                  <a:gd name="T5" fmla="*/ 8 h 17"/>
                  <a:gd name="T6" fmla="*/ 9 w 9"/>
                  <a:gd name="T7" fmla="*/ 17 h 17"/>
                  <a:gd name="T8" fmla="*/ 9 w 9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7"/>
                  <a:gd name="T17" fmla="*/ 9 w 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7">
                    <a:moveTo>
                      <a:pt x="9" y="8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9" y="17"/>
                    </a:lnTo>
                    <a:lnTo>
                      <a:pt x="9" y="8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784"/>
              <p:cNvSpPr>
                <a:spLocks/>
              </p:cNvSpPr>
              <p:nvPr/>
            </p:nvSpPr>
            <p:spPr bwMode="auto">
              <a:xfrm>
                <a:off x="1426778" y="3771637"/>
                <a:ext cx="17236" cy="59678"/>
              </a:xfrm>
              <a:custGeom>
                <a:avLst/>
                <a:gdLst>
                  <a:gd name="T0" fmla="*/ 9 w 9"/>
                  <a:gd name="T1" fmla="*/ 9 h 35"/>
                  <a:gd name="T2" fmla="*/ 0 w 9"/>
                  <a:gd name="T3" fmla="*/ 0 h 35"/>
                  <a:gd name="T4" fmla="*/ 9 w 9"/>
                  <a:gd name="T5" fmla="*/ 9 h 35"/>
                  <a:gd name="T6" fmla="*/ 9 w 9"/>
                  <a:gd name="T7" fmla="*/ 35 h 35"/>
                  <a:gd name="T8" fmla="*/ 9 w 9"/>
                  <a:gd name="T9" fmla="*/ 35 h 35"/>
                  <a:gd name="T10" fmla="*/ 9 w 9"/>
                  <a:gd name="T11" fmla="*/ 18 h 35"/>
                  <a:gd name="T12" fmla="*/ 9 w 9"/>
                  <a:gd name="T13" fmla="*/ 9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35"/>
                  <a:gd name="T23" fmla="*/ 9 w 9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35">
                    <a:moveTo>
                      <a:pt x="9" y="9"/>
                    </a:moveTo>
                    <a:lnTo>
                      <a:pt x="0" y="0"/>
                    </a:lnTo>
                    <a:lnTo>
                      <a:pt x="9" y="9"/>
                    </a:lnTo>
                    <a:lnTo>
                      <a:pt x="9" y="35"/>
                    </a:lnTo>
                    <a:lnTo>
                      <a:pt x="9" y="1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785"/>
              <p:cNvSpPr>
                <a:spLocks/>
              </p:cNvSpPr>
              <p:nvPr/>
            </p:nvSpPr>
            <p:spPr bwMode="auto">
              <a:xfrm>
                <a:off x="1392306" y="3771637"/>
                <a:ext cx="34472" cy="30691"/>
              </a:xfrm>
              <a:custGeom>
                <a:avLst/>
                <a:gdLst>
                  <a:gd name="T0" fmla="*/ 9 w 18"/>
                  <a:gd name="T1" fmla="*/ 9 h 18"/>
                  <a:gd name="T2" fmla="*/ 18 w 18"/>
                  <a:gd name="T3" fmla="*/ 18 h 18"/>
                  <a:gd name="T4" fmla="*/ 18 w 18"/>
                  <a:gd name="T5" fmla="*/ 18 h 18"/>
                  <a:gd name="T6" fmla="*/ 18 w 18"/>
                  <a:gd name="T7" fmla="*/ 0 h 18"/>
                  <a:gd name="T8" fmla="*/ 0 w 18"/>
                  <a:gd name="T9" fmla="*/ 0 h 18"/>
                  <a:gd name="T10" fmla="*/ 0 w 18"/>
                  <a:gd name="T11" fmla="*/ 9 h 18"/>
                  <a:gd name="T12" fmla="*/ 9 w 18"/>
                  <a:gd name="T13" fmla="*/ 9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18"/>
                  <a:gd name="T23" fmla="*/ 18 w 18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18">
                    <a:moveTo>
                      <a:pt x="9" y="9"/>
                    </a:moveTo>
                    <a:lnTo>
                      <a:pt x="18" y="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786"/>
              <p:cNvSpPr>
                <a:spLocks/>
              </p:cNvSpPr>
              <p:nvPr/>
            </p:nvSpPr>
            <p:spPr bwMode="auto">
              <a:xfrm>
                <a:off x="3343832" y="3862006"/>
                <a:ext cx="34472" cy="15346"/>
              </a:xfrm>
              <a:custGeom>
                <a:avLst/>
                <a:gdLst>
                  <a:gd name="T0" fmla="*/ 0 w 18"/>
                  <a:gd name="T1" fmla="*/ 0 h 9"/>
                  <a:gd name="T2" fmla="*/ 0 w 18"/>
                  <a:gd name="T3" fmla="*/ 9 h 9"/>
                  <a:gd name="T4" fmla="*/ 18 w 18"/>
                  <a:gd name="T5" fmla="*/ 9 h 9"/>
                  <a:gd name="T6" fmla="*/ 18 w 18"/>
                  <a:gd name="T7" fmla="*/ 9 h 9"/>
                  <a:gd name="T8" fmla="*/ 0 w 18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9"/>
                  <a:gd name="T17" fmla="*/ 18 w 1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9">
                    <a:moveTo>
                      <a:pt x="0" y="0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787"/>
              <p:cNvSpPr>
                <a:spLocks/>
              </p:cNvSpPr>
              <p:nvPr/>
            </p:nvSpPr>
            <p:spPr bwMode="auto">
              <a:xfrm>
                <a:off x="1426778" y="890052"/>
                <a:ext cx="779461" cy="830374"/>
              </a:xfrm>
              <a:custGeom>
                <a:avLst/>
                <a:gdLst>
                  <a:gd name="T0" fmla="*/ 336 w 407"/>
                  <a:gd name="T1" fmla="*/ 115 h 487"/>
                  <a:gd name="T2" fmla="*/ 310 w 407"/>
                  <a:gd name="T3" fmla="*/ 80 h 487"/>
                  <a:gd name="T4" fmla="*/ 292 w 407"/>
                  <a:gd name="T5" fmla="*/ 89 h 487"/>
                  <a:gd name="T6" fmla="*/ 274 w 407"/>
                  <a:gd name="T7" fmla="*/ 89 h 487"/>
                  <a:gd name="T8" fmla="*/ 266 w 407"/>
                  <a:gd name="T9" fmla="*/ 89 h 487"/>
                  <a:gd name="T10" fmla="*/ 257 w 407"/>
                  <a:gd name="T11" fmla="*/ 98 h 487"/>
                  <a:gd name="T12" fmla="*/ 195 w 407"/>
                  <a:gd name="T13" fmla="*/ 80 h 487"/>
                  <a:gd name="T14" fmla="*/ 186 w 407"/>
                  <a:gd name="T15" fmla="*/ 62 h 487"/>
                  <a:gd name="T16" fmla="*/ 159 w 407"/>
                  <a:gd name="T17" fmla="*/ 106 h 487"/>
                  <a:gd name="T18" fmla="*/ 150 w 407"/>
                  <a:gd name="T19" fmla="*/ 98 h 487"/>
                  <a:gd name="T20" fmla="*/ 133 w 407"/>
                  <a:gd name="T21" fmla="*/ 80 h 487"/>
                  <a:gd name="T22" fmla="*/ 124 w 407"/>
                  <a:gd name="T23" fmla="*/ 62 h 487"/>
                  <a:gd name="T24" fmla="*/ 115 w 407"/>
                  <a:gd name="T25" fmla="*/ 0 h 487"/>
                  <a:gd name="T26" fmla="*/ 35 w 407"/>
                  <a:gd name="T27" fmla="*/ 62 h 487"/>
                  <a:gd name="T28" fmla="*/ 0 w 407"/>
                  <a:gd name="T29" fmla="*/ 98 h 487"/>
                  <a:gd name="T30" fmla="*/ 53 w 407"/>
                  <a:gd name="T31" fmla="*/ 248 h 487"/>
                  <a:gd name="T32" fmla="*/ 53 w 407"/>
                  <a:gd name="T33" fmla="*/ 266 h 487"/>
                  <a:gd name="T34" fmla="*/ 53 w 407"/>
                  <a:gd name="T35" fmla="*/ 275 h 487"/>
                  <a:gd name="T36" fmla="*/ 62 w 407"/>
                  <a:gd name="T37" fmla="*/ 292 h 487"/>
                  <a:gd name="T38" fmla="*/ 53 w 407"/>
                  <a:gd name="T39" fmla="*/ 319 h 487"/>
                  <a:gd name="T40" fmla="*/ 88 w 407"/>
                  <a:gd name="T41" fmla="*/ 336 h 487"/>
                  <a:gd name="T42" fmla="*/ 97 w 407"/>
                  <a:gd name="T43" fmla="*/ 328 h 487"/>
                  <a:gd name="T44" fmla="*/ 106 w 407"/>
                  <a:gd name="T45" fmla="*/ 301 h 487"/>
                  <a:gd name="T46" fmla="*/ 115 w 407"/>
                  <a:gd name="T47" fmla="*/ 292 h 487"/>
                  <a:gd name="T48" fmla="*/ 168 w 407"/>
                  <a:gd name="T49" fmla="*/ 354 h 487"/>
                  <a:gd name="T50" fmla="*/ 195 w 407"/>
                  <a:gd name="T51" fmla="*/ 372 h 487"/>
                  <a:gd name="T52" fmla="*/ 212 w 407"/>
                  <a:gd name="T53" fmla="*/ 381 h 487"/>
                  <a:gd name="T54" fmla="*/ 221 w 407"/>
                  <a:gd name="T55" fmla="*/ 407 h 487"/>
                  <a:gd name="T56" fmla="*/ 239 w 407"/>
                  <a:gd name="T57" fmla="*/ 398 h 487"/>
                  <a:gd name="T58" fmla="*/ 248 w 407"/>
                  <a:gd name="T59" fmla="*/ 398 h 487"/>
                  <a:gd name="T60" fmla="*/ 248 w 407"/>
                  <a:gd name="T61" fmla="*/ 416 h 487"/>
                  <a:gd name="T62" fmla="*/ 239 w 407"/>
                  <a:gd name="T63" fmla="*/ 425 h 487"/>
                  <a:gd name="T64" fmla="*/ 239 w 407"/>
                  <a:gd name="T65" fmla="*/ 443 h 487"/>
                  <a:gd name="T66" fmla="*/ 239 w 407"/>
                  <a:gd name="T67" fmla="*/ 451 h 487"/>
                  <a:gd name="T68" fmla="*/ 292 w 407"/>
                  <a:gd name="T69" fmla="*/ 487 h 487"/>
                  <a:gd name="T70" fmla="*/ 319 w 407"/>
                  <a:gd name="T71" fmla="*/ 469 h 487"/>
                  <a:gd name="T72" fmla="*/ 336 w 407"/>
                  <a:gd name="T73" fmla="*/ 363 h 487"/>
                  <a:gd name="T74" fmla="*/ 372 w 407"/>
                  <a:gd name="T75" fmla="*/ 381 h 487"/>
                  <a:gd name="T76" fmla="*/ 390 w 407"/>
                  <a:gd name="T77" fmla="*/ 363 h 487"/>
                  <a:gd name="T78" fmla="*/ 398 w 407"/>
                  <a:gd name="T79" fmla="*/ 363 h 487"/>
                  <a:gd name="T80" fmla="*/ 390 w 407"/>
                  <a:gd name="T81" fmla="*/ 345 h 487"/>
                  <a:gd name="T82" fmla="*/ 398 w 407"/>
                  <a:gd name="T83" fmla="*/ 345 h 487"/>
                  <a:gd name="T84" fmla="*/ 398 w 407"/>
                  <a:gd name="T85" fmla="*/ 283 h 487"/>
                  <a:gd name="T86" fmla="*/ 381 w 407"/>
                  <a:gd name="T87" fmla="*/ 275 h 487"/>
                  <a:gd name="T88" fmla="*/ 390 w 407"/>
                  <a:gd name="T89" fmla="*/ 266 h 487"/>
                  <a:gd name="T90" fmla="*/ 398 w 407"/>
                  <a:gd name="T91" fmla="*/ 257 h 487"/>
                  <a:gd name="T92" fmla="*/ 398 w 407"/>
                  <a:gd name="T93" fmla="*/ 239 h 487"/>
                  <a:gd name="T94" fmla="*/ 407 w 407"/>
                  <a:gd name="T95" fmla="*/ 230 h 487"/>
                  <a:gd name="T96" fmla="*/ 407 w 407"/>
                  <a:gd name="T97" fmla="*/ 204 h 487"/>
                  <a:gd name="T98" fmla="*/ 407 w 407"/>
                  <a:gd name="T99" fmla="*/ 177 h 487"/>
                  <a:gd name="T100" fmla="*/ 407 w 407"/>
                  <a:gd name="T101" fmla="*/ 168 h 487"/>
                  <a:gd name="T102" fmla="*/ 407 w 407"/>
                  <a:gd name="T103" fmla="*/ 168 h 487"/>
                  <a:gd name="T104" fmla="*/ 407 w 407"/>
                  <a:gd name="T105" fmla="*/ 142 h 487"/>
                  <a:gd name="T106" fmla="*/ 407 w 407"/>
                  <a:gd name="T107" fmla="*/ 133 h 487"/>
                  <a:gd name="T108" fmla="*/ 398 w 407"/>
                  <a:gd name="T109" fmla="*/ 133 h 48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07"/>
                  <a:gd name="T166" fmla="*/ 0 h 487"/>
                  <a:gd name="T167" fmla="*/ 407 w 407"/>
                  <a:gd name="T168" fmla="*/ 487 h 48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07" h="487">
                    <a:moveTo>
                      <a:pt x="390" y="115"/>
                    </a:moveTo>
                    <a:lnTo>
                      <a:pt x="381" y="106"/>
                    </a:lnTo>
                    <a:lnTo>
                      <a:pt x="336" y="115"/>
                    </a:lnTo>
                    <a:lnTo>
                      <a:pt x="336" y="89"/>
                    </a:lnTo>
                    <a:lnTo>
                      <a:pt x="319" y="89"/>
                    </a:lnTo>
                    <a:lnTo>
                      <a:pt x="310" y="80"/>
                    </a:lnTo>
                    <a:lnTo>
                      <a:pt x="301" y="80"/>
                    </a:lnTo>
                    <a:lnTo>
                      <a:pt x="292" y="89"/>
                    </a:lnTo>
                    <a:lnTo>
                      <a:pt x="292" y="98"/>
                    </a:lnTo>
                    <a:lnTo>
                      <a:pt x="274" y="98"/>
                    </a:lnTo>
                    <a:lnTo>
                      <a:pt x="274" y="89"/>
                    </a:lnTo>
                    <a:lnTo>
                      <a:pt x="266" y="89"/>
                    </a:lnTo>
                    <a:lnTo>
                      <a:pt x="257" y="89"/>
                    </a:lnTo>
                    <a:lnTo>
                      <a:pt x="257" y="98"/>
                    </a:lnTo>
                    <a:lnTo>
                      <a:pt x="195" y="89"/>
                    </a:lnTo>
                    <a:lnTo>
                      <a:pt x="195" y="80"/>
                    </a:lnTo>
                    <a:lnTo>
                      <a:pt x="195" y="71"/>
                    </a:lnTo>
                    <a:lnTo>
                      <a:pt x="186" y="62"/>
                    </a:lnTo>
                    <a:lnTo>
                      <a:pt x="177" y="71"/>
                    </a:lnTo>
                    <a:lnTo>
                      <a:pt x="168" y="106"/>
                    </a:lnTo>
                    <a:lnTo>
                      <a:pt x="159" y="106"/>
                    </a:lnTo>
                    <a:lnTo>
                      <a:pt x="150" y="98"/>
                    </a:lnTo>
                    <a:lnTo>
                      <a:pt x="142" y="89"/>
                    </a:lnTo>
                    <a:lnTo>
                      <a:pt x="133" y="80"/>
                    </a:lnTo>
                    <a:lnTo>
                      <a:pt x="133" y="71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53"/>
                    </a:lnTo>
                    <a:lnTo>
                      <a:pt x="115" y="53"/>
                    </a:lnTo>
                    <a:lnTo>
                      <a:pt x="115" y="0"/>
                    </a:lnTo>
                    <a:lnTo>
                      <a:pt x="106" y="0"/>
                    </a:lnTo>
                    <a:lnTo>
                      <a:pt x="35" y="62"/>
                    </a:lnTo>
                    <a:lnTo>
                      <a:pt x="17" y="71"/>
                    </a:lnTo>
                    <a:lnTo>
                      <a:pt x="0" y="89"/>
                    </a:lnTo>
                    <a:lnTo>
                      <a:pt x="0" y="98"/>
                    </a:lnTo>
                    <a:lnTo>
                      <a:pt x="17" y="204"/>
                    </a:lnTo>
                    <a:lnTo>
                      <a:pt x="53" y="248"/>
                    </a:lnTo>
                    <a:lnTo>
                      <a:pt x="53" y="257"/>
                    </a:lnTo>
                    <a:lnTo>
                      <a:pt x="53" y="266"/>
                    </a:lnTo>
                    <a:lnTo>
                      <a:pt x="53" y="275"/>
                    </a:lnTo>
                    <a:lnTo>
                      <a:pt x="53" y="283"/>
                    </a:lnTo>
                    <a:lnTo>
                      <a:pt x="62" y="283"/>
                    </a:lnTo>
                    <a:lnTo>
                      <a:pt x="62" y="292"/>
                    </a:lnTo>
                    <a:lnTo>
                      <a:pt x="62" y="301"/>
                    </a:lnTo>
                    <a:lnTo>
                      <a:pt x="53" y="310"/>
                    </a:lnTo>
                    <a:lnTo>
                      <a:pt x="53" y="319"/>
                    </a:lnTo>
                    <a:lnTo>
                      <a:pt x="71" y="310"/>
                    </a:lnTo>
                    <a:lnTo>
                      <a:pt x="79" y="336"/>
                    </a:lnTo>
                    <a:lnTo>
                      <a:pt x="88" y="336"/>
                    </a:lnTo>
                    <a:lnTo>
                      <a:pt x="106" y="336"/>
                    </a:lnTo>
                    <a:lnTo>
                      <a:pt x="106" y="328"/>
                    </a:lnTo>
                    <a:lnTo>
                      <a:pt x="97" y="328"/>
                    </a:lnTo>
                    <a:lnTo>
                      <a:pt x="97" y="310"/>
                    </a:lnTo>
                    <a:lnTo>
                      <a:pt x="106" y="310"/>
                    </a:lnTo>
                    <a:lnTo>
                      <a:pt x="106" y="301"/>
                    </a:lnTo>
                    <a:lnTo>
                      <a:pt x="115" y="292"/>
                    </a:lnTo>
                    <a:lnTo>
                      <a:pt x="159" y="363"/>
                    </a:lnTo>
                    <a:lnTo>
                      <a:pt x="168" y="354"/>
                    </a:lnTo>
                    <a:lnTo>
                      <a:pt x="186" y="363"/>
                    </a:lnTo>
                    <a:lnTo>
                      <a:pt x="195" y="372"/>
                    </a:lnTo>
                    <a:lnTo>
                      <a:pt x="204" y="381"/>
                    </a:lnTo>
                    <a:lnTo>
                      <a:pt x="212" y="381"/>
                    </a:lnTo>
                    <a:lnTo>
                      <a:pt x="212" y="390"/>
                    </a:lnTo>
                    <a:lnTo>
                      <a:pt x="221" y="407"/>
                    </a:lnTo>
                    <a:lnTo>
                      <a:pt x="230" y="407"/>
                    </a:lnTo>
                    <a:lnTo>
                      <a:pt x="239" y="398"/>
                    </a:lnTo>
                    <a:lnTo>
                      <a:pt x="248" y="398"/>
                    </a:lnTo>
                    <a:lnTo>
                      <a:pt x="248" y="407"/>
                    </a:lnTo>
                    <a:lnTo>
                      <a:pt x="248" y="416"/>
                    </a:lnTo>
                    <a:lnTo>
                      <a:pt x="248" y="425"/>
                    </a:lnTo>
                    <a:lnTo>
                      <a:pt x="239" y="425"/>
                    </a:lnTo>
                    <a:lnTo>
                      <a:pt x="239" y="434"/>
                    </a:lnTo>
                    <a:lnTo>
                      <a:pt x="239" y="443"/>
                    </a:lnTo>
                    <a:lnTo>
                      <a:pt x="239" y="451"/>
                    </a:lnTo>
                    <a:lnTo>
                      <a:pt x="248" y="443"/>
                    </a:lnTo>
                    <a:lnTo>
                      <a:pt x="292" y="434"/>
                    </a:lnTo>
                    <a:lnTo>
                      <a:pt x="292" y="487"/>
                    </a:lnTo>
                    <a:lnTo>
                      <a:pt x="310" y="469"/>
                    </a:lnTo>
                    <a:lnTo>
                      <a:pt x="319" y="469"/>
                    </a:lnTo>
                    <a:lnTo>
                      <a:pt x="319" y="460"/>
                    </a:lnTo>
                    <a:lnTo>
                      <a:pt x="336" y="460"/>
                    </a:lnTo>
                    <a:lnTo>
                      <a:pt x="336" y="363"/>
                    </a:lnTo>
                    <a:lnTo>
                      <a:pt x="354" y="390"/>
                    </a:lnTo>
                    <a:lnTo>
                      <a:pt x="363" y="381"/>
                    </a:lnTo>
                    <a:lnTo>
                      <a:pt x="372" y="381"/>
                    </a:lnTo>
                    <a:lnTo>
                      <a:pt x="363" y="372"/>
                    </a:lnTo>
                    <a:lnTo>
                      <a:pt x="381" y="372"/>
                    </a:lnTo>
                    <a:lnTo>
                      <a:pt x="390" y="363"/>
                    </a:lnTo>
                    <a:lnTo>
                      <a:pt x="398" y="363"/>
                    </a:lnTo>
                    <a:lnTo>
                      <a:pt x="390" y="354"/>
                    </a:lnTo>
                    <a:lnTo>
                      <a:pt x="390" y="345"/>
                    </a:lnTo>
                    <a:lnTo>
                      <a:pt x="398" y="345"/>
                    </a:lnTo>
                    <a:lnTo>
                      <a:pt x="407" y="345"/>
                    </a:lnTo>
                    <a:lnTo>
                      <a:pt x="398" y="283"/>
                    </a:lnTo>
                    <a:lnTo>
                      <a:pt x="398" y="275"/>
                    </a:lnTo>
                    <a:lnTo>
                      <a:pt x="381" y="275"/>
                    </a:lnTo>
                    <a:lnTo>
                      <a:pt x="390" y="266"/>
                    </a:lnTo>
                    <a:lnTo>
                      <a:pt x="390" y="257"/>
                    </a:lnTo>
                    <a:lnTo>
                      <a:pt x="398" y="257"/>
                    </a:lnTo>
                    <a:lnTo>
                      <a:pt x="398" y="248"/>
                    </a:lnTo>
                    <a:lnTo>
                      <a:pt x="398" y="239"/>
                    </a:lnTo>
                    <a:lnTo>
                      <a:pt x="407" y="230"/>
                    </a:lnTo>
                    <a:lnTo>
                      <a:pt x="407" y="221"/>
                    </a:lnTo>
                    <a:lnTo>
                      <a:pt x="407" y="213"/>
                    </a:lnTo>
                    <a:lnTo>
                      <a:pt x="407" y="204"/>
                    </a:lnTo>
                    <a:lnTo>
                      <a:pt x="407" y="195"/>
                    </a:lnTo>
                    <a:lnTo>
                      <a:pt x="407" y="186"/>
                    </a:lnTo>
                    <a:lnTo>
                      <a:pt x="407" y="177"/>
                    </a:lnTo>
                    <a:lnTo>
                      <a:pt x="407" y="168"/>
                    </a:lnTo>
                    <a:lnTo>
                      <a:pt x="407" y="160"/>
                    </a:lnTo>
                    <a:lnTo>
                      <a:pt x="407" y="142"/>
                    </a:lnTo>
                    <a:lnTo>
                      <a:pt x="407" y="133"/>
                    </a:lnTo>
                    <a:lnTo>
                      <a:pt x="398" y="133"/>
                    </a:lnTo>
                    <a:lnTo>
                      <a:pt x="390" y="133"/>
                    </a:lnTo>
                    <a:lnTo>
                      <a:pt x="390" y="115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788"/>
              <p:cNvSpPr>
                <a:spLocks/>
              </p:cNvSpPr>
              <p:nvPr/>
            </p:nvSpPr>
            <p:spPr bwMode="auto">
              <a:xfrm>
                <a:off x="2257948" y="995767"/>
                <a:ext cx="492191" cy="936089"/>
              </a:xfrm>
              <a:custGeom>
                <a:avLst/>
                <a:gdLst>
                  <a:gd name="T0" fmla="*/ 177 w 257"/>
                  <a:gd name="T1" fmla="*/ 0 h 549"/>
                  <a:gd name="T2" fmla="*/ 195 w 257"/>
                  <a:gd name="T3" fmla="*/ 36 h 549"/>
                  <a:gd name="T4" fmla="*/ 168 w 257"/>
                  <a:gd name="T5" fmla="*/ 62 h 549"/>
                  <a:gd name="T6" fmla="*/ 142 w 257"/>
                  <a:gd name="T7" fmla="*/ 98 h 549"/>
                  <a:gd name="T8" fmla="*/ 97 w 257"/>
                  <a:gd name="T9" fmla="*/ 98 h 549"/>
                  <a:gd name="T10" fmla="*/ 62 w 257"/>
                  <a:gd name="T11" fmla="*/ 115 h 549"/>
                  <a:gd name="T12" fmla="*/ 89 w 257"/>
                  <a:gd name="T13" fmla="*/ 124 h 549"/>
                  <a:gd name="T14" fmla="*/ 89 w 257"/>
                  <a:gd name="T15" fmla="*/ 142 h 549"/>
                  <a:gd name="T16" fmla="*/ 97 w 257"/>
                  <a:gd name="T17" fmla="*/ 151 h 549"/>
                  <a:gd name="T18" fmla="*/ 89 w 257"/>
                  <a:gd name="T19" fmla="*/ 151 h 549"/>
                  <a:gd name="T20" fmla="*/ 80 w 257"/>
                  <a:gd name="T21" fmla="*/ 151 h 549"/>
                  <a:gd name="T22" fmla="*/ 71 w 257"/>
                  <a:gd name="T23" fmla="*/ 177 h 549"/>
                  <a:gd name="T24" fmla="*/ 27 w 257"/>
                  <a:gd name="T25" fmla="*/ 213 h 549"/>
                  <a:gd name="T26" fmla="*/ 0 w 257"/>
                  <a:gd name="T27" fmla="*/ 213 h 549"/>
                  <a:gd name="T28" fmla="*/ 9 w 257"/>
                  <a:gd name="T29" fmla="*/ 230 h 549"/>
                  <a:gd name="T30" fmla="*/ 27 w 257"/>
                  <a:gd name="T31" fmla="*/ 257 h 549"/>
                  <a:gd name="T32" fmla="*/ 27 w 257"/>
                  <a:gd name="T33" fmla="*/ 274 h 549"/>
                  <a:gd name="T34" fmla="*/ 53 w 257"/>
                  <a:gd name="T35" fmla="*/ 283 h 549"/>
                  <a:gd name="T36" fmla="*/ 80 w 257"/>
                  <a:gd name="T37" fmla="*/ 328 h 549"/>
                  <a:gd name="T38" fmla="*/ 80 w 257"/>
                  <a:gd name="T39" fmla="*/ 336 h 549"/>
                  <a:gd name="T40" fmla="*/ 89 w 257"/>
                  <a:gd name="T41" fmla="*/ 336 h 549"/>
                  <a:gd name="T42" fmla="*/ 106 w 257"/>
                  <a:gd name="T43" fmla="*/ 354 h 549"/>
                  <a:gd name="T44" fmla="*/ 80 w 257"/>
                  <a:gd name="T45" fmla="*/ 451 h 549"/>
                  <a:gd name="T46" fmla="*/ 106 w 257"/>
                  <a:gd name="T47" fmla="*/ 496 h 549"/>
                  <a:gd name="T48" fmla="*/ 89 w 257"/>
                  <a:gd name="T49" fmla="*/ 522 h 549"/>
                  <a:gd name="T50" fmla="*/ 142 w 257"/>
                  <a:gd name="T51" fmla="*/ 540 h 549"/>
                  <a:gd name="T52" fmla="*/ 168 w 257"/>
                  <a:gd name="T53" fmla="*/ 540 h 549"/>
                  <a:gd name="T54" fmla="*/ 221 w 257"/>
                  <a:gd name="T55" fmla="*/ 549 h 549"/>
                  <a:gd name="T56" fmla="*/ 239 w 257"/>
                  <a:gd name="T57" fmla="*/ 416 h 549"/>
                  <a:gd name="T58" fmla="*/ 248 w 257"/>
                  <a:gd name="T59" fmla="*/ 292 h 549"/>
                  <a:gd name="T60" fmla="*/ 230 w 257"/>
                  <a:gd name="T61" fmla="*/ 248 h 549"/>
                  <a:gd name="T62" fmla="*/ 221 w 257"/>
                  <a:gd name="T63" fmla="*/ 239 h 549"/>
                  <a:gd name="T64" fmla="*/ 221 w 257"/>
                  <a:gd name="T65" fmla="*/ 230 h 549"/>
                  <a:gd name="T66" fmla="*/ 221 w 257"/>
                  <a:gd name="T67" fmla="*/ 230 h 549"/>
                  <a:gd name="T68" fmla="*/ 230 w 257"/>
                  <a:gd name="T69" fmla="*/ 213 h 549"/>
                  <a:gd name="T70" fmla="*/ 230 w 257"/>
                  <a:gd name="T71" fmla="*/ 204 h 549"/>
                  <a:gd name="T72" fmla="*/ 230 w 257"/>
                  <a:gd name="T73" fmla="*/ 204 h 549"/>
                  <a:gd name="T74" fmla="*/ 239 w 257"/>
                  <a:gd name="T75" fmla="*/ 186 h 549"/>
                  <a:gd name="T76" fmla="*/ 239 w 257"/>
                  <a:gd name="T77" fmla="*/ 177 h 549"/>
                  <a:gd name="T78" fmla="*/ 239 w 257"/>
                  <a:gd name="T79" fmla="*/ 168 h 549"/>
                  <a:gd name="T80" fmla="*/ 239 w 257"/>
                  <a:gd name="T81" fmla="*/ 168 h 549"/>
                  <a:gd name="T82" fmla="*/ 239 w 257"/>
                  <a:gd name="T83" fmla="*/ 168 h 549"/>
                  <a:gd name="T84" fmla="*/ 248 w 257"/>
                  <a:gd name="T85" fmla="*/ 159 h 549"/>
                  <a:gd name="T86" fmla="*/ 248 w 257"/>
                  <a:gd name="T87" fmla="*/ 151 h 549"/>
                  <a:gd name="T88" fmla="*/ 257 w 257"/>
                  <a:gd name="T89" fmla="*/ 142 h 549"/>
                  <a:gd name="T90" fmla="*/ 257 w 257"/>
                  <a:gd name="T91" fmla="*/ 142 h 549"/>
                  <a:gd name="T92" fmla="*/ 248 w 257"/>
                  <a:gd name="T93" fmla="*/ 133 h 549"/>
                  <a:gd name="T94" fmla="*/ 230 w 257"/>
                  <a:gd name="T95" fmla="*/ 106 h 549"/>
                  <a:gd name="T96" fmla="*/ 221 w 257"/>
                  <a:gd name="T97" fmla="*/ 62 h 549"/>
                  <a:gd name="T98" fmla="*/ 221 w 257"/>
                  <a:gd name="T99" fmla="*/ 53 h 549"/>
                  <a:gd name="T100" fmla="*/ 195 w 257"/>
                  <a:gd name="T101" fmla="*/ 27 h 54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57"/>
                  <a:gd name="T154" fmla="*/ 0 h 549"/>
                  <a:gd name="T155" fmla="*/ 257 w 257"/>
                  <a:gd name="T156" fmla="*/ 549 h 54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57" h="549">
                    <a:moveTo>
                      <a:pt x="186" y="0"/>
                    </a:moveTo>
                    <a:lnTo>
                      <a:pt x="177" y="0"/>
                    </a:lnTo>
                    <a:lnTo>
                      <a:pt x="177" y="18"/>
                    </a:lnTo>
                    <a:lnTo>
                      <a:pt x="177" y="27"/>
                    </a:lnTo>
                    <a:lnTo>
                      <a:pt x="195" y="36"/>
                    </a:lnTo>
                    <a:lnTo>
                      <a:pt x="204" y="44"/>
                    </a:lnTo>
                    <a:lnTo>
                      <a:pt x="177" y="53"/>
                    </a:lnTo>
                    <a:lnTo>
                      <a:pt x="168" y="62"/>
                    </a:lnTo>
                    <a:lnTo>
                      <a:pt x="133" y="53"/>
                    </a:lnTo>
                    <a:lnTo>
                      <a:pt x="151" y="71"/>
                    </a:lnTo>
                    <a:lnTo>
                      <a:pt x="142" y="98"/>
                    </a:lnTo>
                    <a:lnTo>
                      <a:pt x="124" y="98"/>
                    </a:lnTo>
                    <a:lnTo>
                      <a:pt x="106" y="115"/>
                    </a:lnTo>
                    <a:lnTo>
                      <a:pt x="97" y="98"/>
                    </a:lnTo>
                    <a:lnTo>
                      <a:pt x="62" y="98"/>
                    </a:lnTo>
                    <a:lnTo>
                      <a:pt x="62" y="106"/>
                    </a:lnTo>
                    <a:lnTo>
                      <a:pt x="62" y="115"/>
                    </a:lnTo>
                    <a:lnTo>
                      <a:pt x="71" y="115"/>
                    </a:lnTo>
                    <a:lnTo>
                      <a:pt x="89" y="115"/>
                    </a:lnTo>
                    <a:lnTo>
                      <a:pt x="89" y="124"/>
                    </a:lnTo>
                    <a:lnTo>
                      <a:pt x="89" y="133"/>
                    </a:lnTo>
                    <a:lnTo>
                      <a:pt x="89" y="142"/>
                    </a:lnTo>
                    <a:lnTo>
                      <a:pt x="89" y="151"/>
                    </a:lnTo>
                    <a:lnTo>
                      <a:pt x="97" y="151"/>
                    </a:lnTo>
                    <a:lnTo>
                      <a:pt x="89" y="151"/>
                    </a:lnTo>
                    <a:lnTo>
                      <a:pt x="89" y="159"/>
                    </a:lnTo>
                    <a:lnTo>
                      <a:pt x="80" y="159"/>
                    </a:lnTo>
                    <a:lnTo>
                      <a:pt x="80" y="151"/>
                    </a:lnTo>
                    <a:lnTo>
                      <a:pt x="71" y="168"/>
                    </a:lnTo>
                    <a:lnTo>
                      <a:pt x="71" y="177"/>
                    </a:lnTo>
                    <a:lnTo>
                      <a:pt x="53" y="204"/>
                    </a:lnTo>
                    <a:lnTo>
                      <a:pt x="27" y="204"/>
                    </a:lnTo>
                    <a:lnTo>
                      <a:pt x="27" y="213"/>
                    </a:lnTo>
                    <a:lnTo>
                      <a:pt x="18" y="213"/>
                    </a:lnTo>
                    <a:lnTo>
                      <a:pt x="0" y="213"/>
                    </a:lnTo>
                    <a:lnTo>
                      <a:pt x="0" y="221"/>
                    </a:lnTo>
                    <a:lnTo>
                      <a:pt x="9" y="221"/>
                    </a:lnTo>
                    <a:lnTo>
                      <a:pt x="9" y="230"/>
                    </a:lnTo>
                    <a:lnTo>
                      <a:pt x="9" y="239"/>
                    </a:lnTo>
                    <a:lnTo>
                      <a:pt x="18" y="248"/>
                    </a:lnTo>
                    <a:lnTo>
                      <a:pt x="27" y="257"/>
                    </a:lnTo>
                    <a:lnTo>
                      <a:pt x="27" y="266"/>
                    </a:lnTo>
                    <a:lnTo>
                      <a:pt x="27" y="274"/>
                    </a:lnTo>
                    <a:lnTo>
                      <a:pt x="35" y="274"/>
                    </a:lnTo>
                    <a:lnTo>
                      <a:pt x="44" y="283"/>
                    </a:lnTo>
                    <a:lnTo>
                      <a:pt x="53" y="283"/>
                    </a:lnTo>
                    <a:lnTo>
                      <a:pt x="62" y="292"/>
                    </a:lnTo>
                    <a:lnTo>
                      <a:pt x="71" y="310"/>
                    </a:lnTo>
                    <a:lnTo>
                      <a:pt x="80" y="328"/>
                    </a:lnTo>
                    <a:lnTo>
                      <a:pt x="80" y="336"/>
                    </a:lnTo>
                    <a:lnTo>
                      <a:pt x="89" y="336"/>
                    </a:lnTo>
                    <a:lnTo>
                      <a:pt x="97" y="328"/>
                    </a:lnTo>
                    <a:lnTo>
                      <a:pt x="106" y="354"/>
                    </a:lnTo>
                    <a:lnTo>
                      <a:pt x="97" y="416"/>
                    </a:lnTo>
                    <a:lnTo>
                      <a:pt x="124" y="425"/>
                    </a:lnTo>
                    <a:lnTo>
                      <a:pt x="80" y="451"/>
                    </a:lnTo>
                    <a:lnTo>
                      <a:pt x="62" y="451"/>
                    </a:lnTo>
                    <a:lnTo>
                      <a:pt x="80" y="496"/>
                    </a:lnTo>
                    <a:lnTo>
                      <a:pt x="106" y="496"/>
                    </a:lnTo>
                    <a:lnTo>
                      <a:pt x="106" y="504"/>
                    </a:lnTo>
                    <a:lnTo>
                      <a:pt x="115" y="522"/>
                    </a:lnTo>
                    <a:lnTo>
                      <a:pt x="89" y="522"/>
                    </a:lnTo>
                    <a:lnTo>
                      <a:pt x="89" y="531"/>
                    </a:lnTo>
                    <a:lnTo>
                      <a:pt x="142" y="540"/>
                    </a:lnTo>
                    <a:lnTo>
                      <a:pt x="151" y="540"/>
                    </a:lnTo>
                    <a:lnTo>
                      <a:pt x="159" y="540"/>
                    </a:lnTo>
                    <a:lnTo>
                      <a:pt x="168" y="540"/>
                    </a:lnTo>
                    <a:lnTo>
                      <a:pt x="195" y="549"/>
                    </a:lnTo>
                    <a:lnTo>
                      <a:pt x="213" y="549"/>
                    </a:lnTo>
                    <a:lnTo>
                      <a:pt x="221" y="549"/>
                    </a:lnTo>
                    <a:lnTo>
                      <a:pt x="239" y="549"/>
                    </a:lnTo>
                    <a:lnTo>
                      <a:pt x="248" y="434"/>
                    </a:lnTo>
                    <a:lnTo>
                      <a:pt x="239" y="416"/>
                    </a:lnTo>
                    <a:lnTo>
                      <a:pt x="204" y="381"/>
                    </a:lnTo>
                    <a:lnTo>
                      <a:pt x="221" y="283"/>
                    </a:lnTo>
                    <a:lnTo>
                      <a:pt x="248" y="292"/>
                    </a:lnTo>
                    <a:lnTo>
                      <a:pt x="239" y="248"/>
                    </a:lnTo>
                    <a:lnTo>
                      <a:pt x="230" y="248"/>
                    </a:lnTo>
                    <a:lnTo>
                      <a:pt x="221" y="248"/>
                    </a:lnTo>
                    <a:lnTo>
                      <a:pt x="221" y="239"/>
                    </a:lnTo>
                    <a:lnTo>
                      <a:pt x="221" y="230"/>
                    </a:lnTo>
                    <a:lnTo>
                      <a:pt x="230" y="221"/>
                    </a:lnTo>
                    <a:lnTo>
                      <a:pt x="230" y="213"/>
                    </a:lnTo>
                    <a:lnTo>
                      <a:pt x="230" y="204"/>
                    </a:lnTo>
                    <a:lnTo>
                      <a:pt x="230" y="195"/>
                    </a:lnTo>
                    <a:lnTo>
                      <a:pt x="239" y="186"/>
                    </a:lnTo>
                    <a:lnTo>
                      <a:pt x="239" y="177"/>
                    </a:lnTo>
                    <a:lnTo>
                      <a:pt x="239" y="168"/>
                    </a:lnTo>
                    <a:lnTo>
                      <a:pt x="248" y="159"/>
                    </a:lnTo>
                    <a:lnTo>
                      <a:pt x="248" y="151"/>
                    </a:lnTo>
                    <a:lnTo>
                      <a:pt x="248" y="142"/>
                    </a:lnTo>
                    <a:lnTo>
                      <a:pt x="257" y="142"/>
                    </a:lnTo>
                    <a:lnTo>
                      <a:pt x="257" y="133"/>
                    </a:lnTo>
                    <a:lnTo>
                      <a:pt x="248" y="133"/>
                    </a:lnTo>
                    <a:lnTo>
                      <a:pt x="239" y="115"/>
                    </a:lnTo>
                    <a:lnTo>
                      <a:pt x="230" y="106"/>
                    </a:lnTo>
                    <a:lnTo>
                      <a:pt x="230" y="89"/>
                    </a:lnTo>
                    <a:lnTo>
                      <a:pt x="221" y="71"/>
                    </a:lnTo>
                    <a:lnTo>
                      <a:pt x="221" y="62"/>
                    </a:lnTo>
                    <a:lnTo>
                      <a:pt x="221" y="53"/>
                    </a:lnTo>
                    <a:lnTo>
                      <a:pt x="221" y="44"/>
                    </a:lnTo>
                    <a:lnTo>
                      <a:pt x="195" y="27"/>
                    </a:lnTo>
                    <a:lnTo>
                      <a:pt x="195" y="18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789"/>
              <p:cNvSpPr>
                <a:spLocks/>
              </p:cNvSpPr>
              <p:nvPr/>
            </p:nvSpPr>
            <p:spPr bwMode="auto">
              <a:xfrm>
                <a:off x="2139210" y="468897"/>
                <a:ext cx="492191" cy="738300"/>
              </a:xfrm>
              <a:custGeom>
                <a:avLst/>
                <a:gdLst>
                  <a:gd name="T0" fmla="*/ 142 w 257"/>
                  <a:gd name="T1" fmla="*/ 35 h 433"/>
                  <a:gd name="T2" fmla="*/ 89 w 257"/>
                  <a:gd name="T3" fmla="*/ 106 h 433"/>
                  <a:gd name="T4" fmla="*/ 62 w 257"/>
                  <a:gd name="T5" fmla="*/ 123 h 433"/>
                  <a:gd name="T6" fmla="*/ 53 w 257"/>
                  <a:gd name="T7" fmla="*/ 150 h 433"/>
                  <a:gd name="T8" fmla="*/ 26 w 257"/>
                  <a:gd name="T9" fmla="*/ 203 h 433"/>
                  <a:gd name="T10" fmla="*/ 26 w 257"/>
                  <a:gd name="T11" fmla="*/ 230 h 433"/>
                  <a:gd name="T12" fmla="*/ 9 w 257"/>
                  <a:gd name="T13" fmla="*/ 238 h 433"/>
                  <a:gd name="T14" fmla="*/ 9 w 257"/>
                  <a:gd name="T15" fmla="*/ 247 h 433"/>
                  <a:gd name="T16" fmla="*/ 9 w 257"/>
                  <a:gd name="T17" fmla="*/ 247 h 433"/>
                  <a:gd name="T18" fmla="*/ 0 w 257"/>
                  <a:gd name="T19" fmla="*/ 256 h 433"/>
                  <a:gd name="T20" fmla="*/ 0 w 257"/>
                  <a:gd name="T21" fmla="*/ 256 h 433"/>
                  <a:gd name="T22" fmla="*/ 0 w 257"/>
                  <a:gd name="T23" fmla="*/ 256 h 433"/>
                  <a:gd name="T24" fmla="*/ 0 w 257"/>
                  <a:gd name="T25" fmla="*/ 256 h 433"/>
                  <a:gd name="T26" fmla="*/ 9 w 257"/>
                  <a:gd name="T27" fmla="*/ 265 h 433"/>
                  <a:gd name="T28" fmla="*/ 9 w 257"/>
                  <a:gd name="T29" fmla="*/ 265 h 433"/>
                  <a:gd name="T30" fmla="*/ 9 w 257"/>
                  <a:gd name="T31" fmla="*/ 265 h 433"/>
                  <a:gd name="T32" fmla="*/ 18 w 257"/>
                  <a:gd name="T33" fmla="*/ 362 h 433"/>
                  <a:gd name="T34" fmla="*/ 26 w 257"/>
                  <a:gd name="T35" fmla="*/ 371 h 433"/>
                  <a:gd name="T36" fmla="*/ 35 w 257"/>
                  <a:gd name="T37" fmla="*/ 371 h 433"/>
                  <a:gd name="T38" fmla="*/ 35 w 257"/>
                  <a:gd name="T39" fmla="*/ 415 h 433"/>
                  <a:gd name="T40" fmla="*/ 71 w 257"/>
                  <a:gd name="T41" fmla="*/ 433 h 433"/>
                  <a:gd name="T42" fmla="*/ 89 w 257"/>
                  <a:gd name="T43" fmla="*/ 433 h 433"/>
                  <a:gd name="T44" fmla="*/ 115 w 257"/>
                  <a:gd name="T45" fmla="*/ 415 h 433"/>
                  <a:gd name="T46" fmla="*/ 159 w 257"/>
                  <a:gd name="T47" fmla="*/ 398 h 433"/>
                  <a:gd name="T48" fmla="*/ 177 w 257"/>
                  <a:gd name="T49" fmla="*/ 398 h 433"/>
                  <a:gd name="T50" fmla="*/ 204 w 257"/>
                  <a:gd name="T51" fmla="*/ 380 h 433"/>
                  <a:gd name="T52" fmla="*/ 195 w 257"/>
                  <a:gd name="T53" fmla="*/ 371 h 433"/>
                  <a:gd name="T54" fmla="*/ 186 w 257"/>
                  <a:gd name="T55" fmla="*/ 362 h 433"/>
                  <a:gd name="T56" fmla="*/ 221 w 257"/>
                  <a:gd name="T57" fmla="*/ 362 h 433"/>
                  <a:gd name="T58" fmla="*/ 248 w 257"/>
                  <a:gd name="T59" fmla="*/ 345 h 433"/>
                  <a:gd name="T60" fmla="*/ 239 w 257"/>
                  <a:gd name="T61" fmla="*/ 336 h 433"/>
                  <a:gd name="T62" fmla="*/ 230 w 257"/>
                  <a:gd name="T63" fmla="*/ 300 h 433"/>
                  <a:gd name="T64" fmla="*/ 230 w 257"/>
                  <a:gd name="T65" fmla="*/ 300 h 433"/>
                  <a:gd name="T66" fmla="*/ 230 w 257"/>
                  <a:gd name="T67" fmla="*/ 265 h 433"/>
                  <a:gd name="T68" fmla="*/ 230 w 257"/>
                  <a:gd name="T69" fmla="*/ 238 h 433"/>
                  <a:gd name="T70" fmla="*/ 221 w 257"/>
                  <a:gd name="T71" fmla="*/ 203 h 433"/>
                  <a:gd name="T72" fmla="*/ 239 w 257"/>
                  <a:gd name="T73" fmla="*/ 53 h 433"/>
                  <a:gd name="T74" fmla="*/ 257 w 257"/>
                  <a:gd name="T75" fmla="*/ 35 h 433"/>
                  <a:gd name="T76" fmla="*/ 230 w 257"/>
                  <a:gd name="T77" fmla="*/ 17 h 433"/>
                  <a:gd name="T78" fmla="*/ 213 w 257"/>
                  <a:gd name="T79" fmla="*/ 8 h 433"/>
                  <a:gd name="T80" fmla="*/ 204 w 257"/>
                  <a:gd name="T81" fmla="*/ 0 h 433"/>
                  <a:gd name="T82" fmla="*/ 204 w 257"/>
                  <a:gd name="T83" fmla="*/ 0 h 433"/>
                  <a:gd name="T84" fmla="*/ 195 w 257"/>
                  <a:gd name="T85" fmla="*/ 0 h 433"/>
                  <a:gd name="T86" fmla="*/ 168 w 257"/>
                  <a:gd name="T87" fmla="*/ 0 h 433"/>
                  <a:gd name="T88" fmla="*/ 168 w 257"/>
                  <a:gd name="T89" fmla="*/ 0 h 433"/>
                  <a:gd name="T90" fmla="*/ 168 w 257"/>
                  <a:gd name="T91" fmla="*/ 0 h 433"/>
                  <a:gd name="T92" fmla="*/ 142 w 257"/>
                  <a:gd name="T93" fmla="*/ 8 h 43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57"/>
                  <a:gd name="T142" fmla="*/ 0 h 433"/>
                  <a:gd name="T143" fmla="*/ 257 w 257"/>
                  <a:gd name="T144" fmla="*/ 433 h 43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57" h="433">
                    <a:moveTo>
                      <a:pt x="142" y="8"/>
                    </a:moveTo>
                    <a:lnTo>
                      <a:pt x="142" y="35"/>
                    </a:lnTo>
                    <a:lnTo>
                      <a:pt x="124" y="106"/>
                    </a:lnTo>
                    <a:lnTo>
                      <a:pt x="89" y="106"/>
                    </a:lnTo>
                    <a:lnTo>
                      <a:pt x="89" y="141"/>
                    </a:lnTo>
                    <a:lnTo>
                      <a:pt x="62" y="123"/>
                    </a:lnTo>
                    <a:lnTo>
                      <a:pt x="53" y="132"/>
                    </a:lnTo>
                    <a:lnTo>
                      <a:pt x="53" y="150"/>
                    </a:lnTo>
                    <a:lnTo>
                      <a:pt x="26" y="150"/>
                    </a:lnTo>
                    <a:lnTo>
                      <a:pt x="26" y="203"/>
                    </a:lnTo>
                    <a:lnTo>
                      <a:pt x="35" y="230"/>
                    </a:lnTo>
                    <a:lnTo>
                      <a:pt x="26" y="230"/>
                    </a:lnTo>
                    <a:lnTo>
                      <a:pt x="18" y="238"/>
                    </a:lnTo>
                    <a:lnTo>
                      <a:pt x="9" y="238"/>
                    </a:lnTo>
                    <a:lnTo>
                      <a:pt x="9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35" y="265"/>
                    </a:lnTo>
                    <a:lnTo>
                      <a:pt x="18" y="362"/>
                    </a:lnTo>
                    <a:lnTo>
                      <a:pt x="18" y="371"/>
                    </a:lnTo>
                    <a:lnTo>
                      <a:pt x="26" y="371"/>
                    </a:lnTo>
                    <a:lnTo>
                      <a:pt x="35" y="371"/>
                    </a:lnTo>
                    <a:lnTo>
                      <a:pt x="35" y="407"/>
                    </a:lnTo>
                    <a:lnTo>
                      <a:pt x="35" y="415"/>
                    </a:lnTo>
                    <a:lnTo>
                      <a:pt x="71" y="415"/>
                    </a:lnTo>
                    <a:lnTo>
                      <a:pt x="71" y="433"/>
                    </a:lnTo>
                    <a:lnTo>
                      <a:pt x="80" y="433"/>
                    </a:lnTo>
                    <a:lnTo>
                      <a:pt x="89" y="433"/>
                    </a:lnTo>
                    <a:lnTo>
                      <a:pt x="89" y="415"/>
                    </a:lnTo>
                    <a:lnTo>
                      <a:pt x="115" y="415"/>
                    </a:lnTo>
                    <a:lnTo>
                      <a:pt x="115" y="398"/>
                    </a:lnTo>
                    <a:lnTo>
                      <a:pt x="159" y="398"/>
                    </a:lnTo>
                    <a:lnTo>
                      <a:pt x="168" y="415"/>
                    </a:lnTo>
                    <a:lnTo>
                      <a:pt x="177" y="398"/>
                    </a:lnTo>
                    <a:lnTo>
                      <a:pt x="195" y="389"/>
                    </a:lnTo>
                    <a:lnTo>
                      <a:pt x="204" y="380"/>
                    </a:lnTo>
                    <a:lnTo>
                      <a:pt x="195" y="371"/>
                    </a:lnTo>
                    <a:lnTo>
                      <a:pt x="186" y="362"/>
                    </a:lnTo>
                    <a:lnTo>
                      <a:pt x="186" y="353"/>
                    </a:lnTo>
                    <a:lnTo>
                      <a:pt x="221" y="362"/>
                    </a:lnTo>
                    <a:lnTo>
                      <a:pt x="230" y="353"/>
                    </a:lnTo>
                    <a:lnTo>
                      <a:pt x="248" y="345"/>
                    </a:lnTo>
                    <a:lnTo>
                      <a:pt x="239" y="336"/>
                    </a:lnTo>
                    <a:lnTo>
                      <a:pt x="230" y="300"/>
                    </a:lnTo>
                    <a:lnTo>
                      <a:pt x="239" y="265"/>
                    </a:lnTo>
                    <a:lnTo>
                      <a:pt x="230" y="265"/>
                    </a:lnTo>
                    <a:lnTo>
                      <a:pt x="230" y="247"/>
                    </a:lnTo>
                    <a:lnTo>
                      <a:pt x="230" y="238"/>
                    </a:lnTo>
                    <a:lnTo>
                      <a:pt x="221" y="230"/>
                    </a:lnTo>
                    <a:lnTo>
                      <a:pt x="221" y="203"/>
                    </a:lnTo>
                    <a:lnTo>
                      <a:pt x="248" y="88"/>
                    </a:lnTo>
                    <a:lnTo>
                      <a:pt x="239" y="53"/>
                    </a:lnTo>
                    <a:lnTo>
                      <a:pt x="257" y="53"/>
                    </a:lnTo>
                    <a:lnTo>
                      <a:pt x="257" y="35"/>
                    </a:lnTo>
                    <a:lnTo>
                      <a:pt x="239" y="17"/>
                    </a:lnTo>
                    <a:lnTo>
                      <a:pt x="230" y="17"/>
                    </a:lnTo>
                    <a:lnTo>
                      <a:pt x="221" y="8"/>
                    </a:lnTo>
                    <a:lnTo>
                      <a:pt x="213" y="8"/>
                    </a:lnTo>
                    <a:lnTo>
                      <a:pt x="204" y="0"/>
                    </a:lnTo>
                    <a:lnTo>
                      <a:pt x="195" y="0"/>
                    </a:lnTo>
                    <a:lnTo>
                      <a:pt x="177" y="0"/>
                    </a:lnTo>
                    <a:lnTo>
                      <a:pt x="168" y="0"/>
                    </a:lnTo>
                    <a:lnTo>
                      <a:pt x="168" y="8"/>
                    </a:lnTo>
                    <a:lnTo>
                      <a:pt x="142" y="8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790"/>
              <p:cNvSpPr>
                <a:spLocks/>
              </p:cNvSpPr>
              <p:nvPr/>
            </p:nvSpPr>
            <p:spPr bwMode="auto">
              <a:xfrm>
                <a:off x="2173682" y="1191851"/>
                <a:ext cx="237477" cy="151752"/>
              </a:xfrm>
              <a:custGeom>
                <a:avLst/>
                <a:gdLst>
                  <a:gd name="T0" fmla="*/ 17 w 124"/>
                  <a:gd name="T1" fmla="*/ 18 h 89"/>
                  <a:gd name="T2" fmla="*/ 17 w 124"/>
                  <a:gd name="T3" fmla="*/ 27 h 89"/>
                  <a:gd name="T4" fmla="*/ 17 w 124"/>
                  <a:gd name="T5" fmla="*/ 27 h 89"/>
                  <a:gd name="T6" fmla="*/ 17 w 124"/>
                  <a:gd name="T7" fmla="*/ 44 h 89"/>
                  <a:gd name="T8" fmla="*/ 17 w 124"/>
                  <a:gd name="T9" fmla="*/ 53 h 89"/>
                  <a:gd name="T10" fmla="*/ 17 w 124"/>
                  <a:gd name="T11" fmla="*/ 53 h 89"/>
                  <a:gd name="T12" fmla="*/ 8 w 124"/>
                  <a:gd name="T13" fmla="*/ 71 h 89"/>
                  <a:gd name="T14" fmla="*/ 8 w 124"/>
                  <a:gd name="T15" fmla="*/ 71 h 89"/>
                  <a:gd name="T16" fmla="*/ 8 w 124"/>
                  <a:gd name="T17" fmla="*/ 80 h 89"/>
                  <a:gd name="T18" fmla="*/ 0 w 124"/>
                  <a:gd name="T19" fmla="*/ 89 h 89"/>
                  <a:gd name="T20" fmla="*/ 8 w 124"/>
                  <a:gd name="T21" fmla="*/ 89 h 89"/>
                  <a:gd name="T22" fmla="*/ 8 w 124"/>
                  <a:gd name="T23" fmla="*/ 89 h 89"/>
                  <a:gd name="T24" fmla="*/ 35 w 124"/>
                  <a:gd name="T25" fmla="*/ 89 h 89"/>
                  <a:gd name="T26" fmla="*/ 44 w 124"/>
                  <a:gd name="T27" fmla="*/ 89 h 89"/>
                  <a:gd name="T28" fmla="*/ 44 w 124"/>
                  <a:gd name="T29" fmla="*/ 89 h 89"/>
                  <a:gd name="T30" fmla="*/ 53 w 124"/>
                  <a:gd name="T31" fmla="*/ 89 h 89"/>
                  <a:gd name="T32" fmla="*/ 53 w 124"/>
                  <a:gd name="T33" fmla="*/ 89 h 89"/>
                  <a:gd name="T34" fmla="*/ 62 w 124"/>
                  <a:gd name="T35" fmla="*/ 89 h 89"/>
                  <a:gd name="T36" fmla="*/ 53 w 124"/>
                  <a:gd name="T37" fmla="*/ 71 h 89"/>
                  <a:gd name="T38" fmla="*/ 88 w 124"/>
                  <a:gd name="T39" fmla="*/ 80 h 89"/>
                  <a:gd name="T40" fmla="*/ 124 w 124"/>
                  <a:gd name="T41" fmla="*/ 27 h 89"/>
                  <a:gd name="T42" fmla="*/ 124 w 124"/>
                  <a:gd name="T43" fmla="*/ 36 h 89"/>
                  <a:gd name="T44" fmla="*/ 124 w 124"/>
                  <a:gd name="T45" fmla="*/ 36 h 89"/>
                  <a:gd name="T46" fmla="*/ 124 w 124"/>
                  <a:gd name="T47" fmla="*/ 36 h 89"/>
                  <a:gd name="T48" fmla="*/ 124 w 124"/>
                  <a:gd name="T49" fmla="*/ 27 h 89"/>
                  <a:gd name="T50" fmla="*/ 124 w 124"/>
                  <a:gd name="T51" fmla="*/ 27 h 89"/>
                  <a:gd name="T52" fmla="*/ 124 w 124"/>
                  <a:gd name="T53" fmla="*/ 27 h 89"/>
                  <a:gd name="T54" fmla="*/ 124 w 124"/>
                  <a:gd name="T55" fmla="*/ 18 h 89"/>
                  <a:gd name="T56" fmla="*/ 124 w 124"/>
                  <a:gd name="T57" fmla="*/ 18 h 89"/>
                  <a:gd name="T58" fmla="*/ 124 w 124"/>
                  <a:gd name="T59" fmla="*/ 18 h 89"/>
                  <a:gd name="T60" fmla="*/ 124 w 124"/>
                  <a:gd name="T61" fmla="*/ 9 h 89"/>
                  <a:gd name="T62" fmla="*/ 124 w 124"/>
                  <a:gd name="T63" fmla="*/ 9 h 89"/>
                  <a:gd name="T64" fmla="*/ 115 w 124"/>
                  <a:gd name="T65" fmla="*/ 0 h 89"/>
                  <a:gd name="T66" fmla="*/ 106 w 124"/>
                  <a:gd name="T67" fmla="*/ 0 h 89"/>
                  <a:gd name="T68" fmla="*/ 106 w 124"/>
                  <a:gd name="T69" fmla="*/ 0 h 89"/>
                  <a:gd name="T70" fmla="*/ 97 w 124"/>
                  <a:gd name="T71" fmla="*/ 0 h 89"/>
                  <a:gd name="T72" fmla="*/ 97 w 124"/>
                  <a:gd name="T73" fmla="*/ 0 h 89"/>
                  <a:gd name="T74" fmla="*/ 79 w 124"/>
                  <a:gd name="T75" fmla="*/ 0 h 89"/>
                  <a:gd name="T76" fmla="*/ 79 w 124"/>
                  <a:gd name="T77" fmla="*/ 9 h 89"/>
                  <a:gd name="T78" fmla="*/ 44 w 124"/>
                  <a:gd name="T79" fmla="*/ 18 h 89"/>
                  <a:gd name="T80" fmla="*/ 44 w 124"/>
                  <a:gd name="T81" fmla="*/ 0 h 89"/>
                  <a:gd name="T82" fmla="*/ 17 w 124"/>
                  <a:gd name="T83" fmla="*/ 0 h 89"/>
                  <a:gd name="T84" fmla="*/ 17 w 124"/>
                  <a:gd name="T85" fmla="*/ 9 h 89"/>
                  <a:gd name="T86" fmla="*/ 17 w 124"/>
                  <a:gd name="T87" fmla="*/ 9 h 89"/>
                  <a:gd name="T88" fmla="*/ 17 w 124"/>
                  <a:gd name="T89" fmla="*/ 18 h 8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4"/>
                  <a:gd name="T136" fmla="*/ 0 h 89"/>
                  <a:gd name="T137" fmla="*/ 124 w 124"/>
                  <a:gd name="T138" fmla="*/ 89 h 8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4" h="89">
                    <a:moveTo>
                      <a:pt x="17" y="18"/>
                    </a:moveTo>
                    <a:lnTo>
                      <a:pt x="17" y="27"/>
                    </a:lnTo>
                    <a:lnTo>
                      <a:pt x="17" y="44"/>
                    </a:lnTo>
                    <a:lnTo>
                      <a:pt x="17" y="53"/>
                    </a:lnTo>
                    <a:lnTo>
                      <a:pt x="8" y="71"/>
                    </a:lnTo>
                    <a:lnTo>
                      <a:pt x="8" y="80"/>
                    </a:lnTo>
                    <a:lnTo>
                      <a:pt x="0" y="89"/>
                    </a:lnTo>
                    <a:lnTo>
                      <a:pt x="8" y="89"/>
                    </a:lnTo>
                    <a:lnTo>
                      <a:pt x="35" y="89"/>
                    </a:lnTo>
                    <a:lnTo>
                      <a:pt x="44" y="89"/>
                    </a:lnTo>
                    <a:lnTo>
                      <a:pt x="53" y="89"/>
                    </a:lnTo>
                    <a:lnTo>
                      <a:pt x="62" y="89"/>
                    </a:lnTo>
                    <a:lnTo>
                      <a:pt x="53" y="71"/>
                    </a:lnTo>
                    <a:lnTo>
                      <a:pt x="88" y="80"/>
                    </a:lnTo>
                    <a:lnTo>
                      <a:pt x="124" y="27"/>
                    </a:lnTo>
                    <a:lnTo>
                      <a:pt x="124" y="36"/>
                    </a:lnTo>
                    <a:lnTo>
                      <a:pt x="124" y="27"/>
                    </a:lnTo>
                    <a:lnTo>
                      <a:pt x="124" y="18"/>
                    </a:lnTo>
                    <a:lnTo>
                      <a:pt x="124" y="9"/>
                    </a:lnTo>
                    <a:lnTo>
                      <a:pt x="115" y="0"/>
                    </a:lnTo>
                    <a:lnTo>
                      <a:pt x="106" y="0"/>
                    </a:lnTo>
                    <a:lnTo>
                      <a:pt x="97" y="0"/>
                    </a:lnTo>
                    <a:lnTo>
                      <a:pt x="79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17" y="9"/>
                    </a:lnTo>
                    <a:lnTo>
                      <a:pt x="17" y="18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791"/>
              <p:cNvSpPr>
                <a:spLocks/>
              </p:cNvSpPr>
              <p:nvPr/>
            </p:nvSpPr>
            <p:spPr bwMode="auto">
              <a:xfrm>
                <a:off x="2139210" y="468897"/>
                <a:ext cx="492191" cy="738300"/>
              </a:xfrm>
              <a:custGeom>
                <a:avLst/>
                <a:gdLst>
                  <a:gd name="T0" fmla="*/ 142 w 257"/>
                  <a:gd name="T1" fmla="*/ 35 h 433"/>
                  <a:gd name="T2" fmla="*/ 89 w 257"/>
                  <a:gd name="T3" fmla="*/ 106 h 433"/>
                  <a:gd name="T4" fmla="*/ 62 w 257"/>
                  <a:gd name="T5" fmla="*/ 123 h 433"/>
                  <a:gd name="T6" fmla="*/ 53 w 257"/>
                  <a:gd name="T7" fmla="*/ 150 h 433"/>
                  <a:gd name="T8" fmla="*/ 26 w 257"/>
                  <a:gd name="T9" fmla="*/ 203 h 433"/>
                  <a:gd name="T10" fmla="*/ 26 w 257"/>
                  <a:gd name="T11" fmla="*/ 230 h 433"/>
                  <a:gd name="T12" fmla="*/ 9 w 257"/>
                  <a:gd name="T13" fmla="*/ 238 h 433"/>
                  <a:gd name="T14" fmla="*/ 9 w 257"/>
                  <a:gd name="T15" fmla="*/ 247 h 433"/>
                  <a:gd name="T16" fmla="*/ 9 w 257"/>
                  <a:gd name="T17" fmla="*/ 247 h 433"/>
                  <a:gd name="T18" fmla="*/ 0 w 257"/>
                  <a:gd name="T19" fmla="*/ 256 h 433"/>
                  <a:gd name="T20" fmla="*/ 0 w 257"/>
                  <a:gd name="T21" fmla="*/ 256 h 433"/>
                  <a:gd name="T22" fmla="*/ 0 w 257"/>
                  <a:gd name="T23" fmla="*/ 256 h 433"/>
                  <a:gd name="T24" fmla="*/ 0 w 257"/>
                  <a:gd name="T25" fmla="*/ 256 h 433"/>
                  <a:gd name="T26" fmla="*/ 9 w 257"/>
                  <a:gd name="T27" fmla="*/ 265 h 433"/>
                  <a:gd name="T28" fmla="*/ 9 w 257"/>
                  <a:gd name="T29" fmla="*/ 265 h 433"/>
                  <a:gd name="T30" fmla="*/ 9 w 257"/>
                  <a:gd name="T31" fmla="*/ 265 h 433"/>
                  <a:gd name="T32" fmla="*/ 18 w 257"/>
                  <a:gd name="T33" fmla="*/ 362 h 433"/>
                  <a:gd name="T34" fmla="*/ 26 w 257"/>
                  <a:gd name="T35" fmla="*/ 371 h 433"/>
                  <a:gd name="T36" fmla="*/ 35 w 257"/>
                  <a:gd name="T37" fmla="*/ 371 h 433"/>
                  <a:gd name="T38" fmla="*/ 35 w 257"/>
                  <a:gd name="T39" fmla="*/ 415 h 433"/>
                  <a:gd name="T40" fmla="*/ 71 w 257"/>
                  <a:gd name="T41" fmla="*/ 433 h 433"/>
                  <a:gd name="T42" fmla="*/ 89 w 257"/>
                  <a:gd name="T43" fmla="*/ 433 h 433"/>
                  <a:gd name="T44" fmla="*/ 115 w 257"/>
                  <a:gd name="T45" fmla="*/ 415 h 433"/>
                  <a:gd name="T46" fmla="*/ 159 w 257"/>
                  <a:gd name="T47" fmla="*/ 398 h 433"/>
                  <a:gd name="T48" fmla="*/ 177 w 257"/>
                  <a:gd name="T49" fmla="*/ 398 h 433"/>
                  <a:gd name="T50" fmla="*/ 204 w 257"/>
                  <a:gd name="T51" fmla="*/ 380 h 433"/>
                  <a:gd name="T52" fmla="*/ 195 w 257"/>
                  <a:gd name="T53" fmla="*/ 371 h 433"/>
                  <a:gd name="T54" fmla="*/ 186 w 257"/>
                  <a:gd name="T55" fmla="*/ 362 h 433"/>
                  <a:gd name="T56" fmla="*/ 221 w 257"/>
                  <a:gd name="T57" fmla="*/ 362 h 433"/>
                  <a:gd name="T58" fmla="*/ 248 w 257"/>
                  <a:gd name="T59" fmla="*/ 345 h 433"/>
                  <a:gd name="T60" fmla="*/ 239 w 257"/>
                  <a:gd name="T61" fmla="*/ 336 h 433"/>
                  <a:gd name="T62" fmla="*/ 230 w 257"/>
                  <a:gd name="T63" fmla="*/ 300 h 433"/>
                  <a:gd name="T64" fmla="*/ 230 w 257"/>
                  <a:gd name="T65" fmla="*/ 300 h 433"/>
                  <a:gd name="T66" fmla="*/ 230 w 257"/>
                  <a:gd name="T67" fmla="*/ 265 h 433"/>
                  <a:gd name="T68" fmla="*/ 230 w 257"/>
                  <a:gd name="T69" fmla="*/ 238 h 433"/>
                  <a:gd name="T70" fmla="*/ 221 w 257"/>
                  <a:gd name="T71" fmla="*/ 203 h 433"/>
                  <a:gd name="T72" fmla="*/ 239 w 257"/>
                  <a:gd name="T73" fmla="*/ 53 h 433"/>
                  <a:gd name="T74" fmla="*/ 257 w 257"/>
                  <a:gd name="T75" fmla="*/ 35 h 433"/>
                  <a:gd name="T76" fmla="*/ 230 w 257"/>
                  <a:gd name="T77" fmla="*/ 17 h 433"/>
                  <a:gd name="T78" fmla="*/ 213 w 257"/>
                  <a:gd name="T79" fmla="*/ 8 h 433"/>
                  <a:gd name="T80" fmla="*/ 204 w 257"/>
                  <a:gd name="T81" fmla="*/ 0 h 433"/>
                  <a:gd name="T82" fmla="*/ 204 w 257"/>
                  <a:gd name="T83" fmla="*/ 0 h 433"/>
                  <a:gd name="T84" fmla="*/ 195 w 257"/>
                  <a:gd name="T85" fmla="*/ 0 h 433"/>
                  <a:gd name="T86" fmla="*/ 168 w 257"/>
                  <a:gd name="T87" fmla="*/ 0 h 433"/>
                  <a:gd name="T88" fmla="*/ 168 w 257"/>
                  <a:gd name="T89" fmla="*/ 0 h 433"/>
                  <a:gd name="T90" fmla="*/ 168 w 257"/>
                  <a:gd name="T91" fmla="*/ 0 h 433"/>
                  <a:gd name="T92" fmla="*/ 142 w 257"/>
                  <a:gd name="T93" fmla="*/ 8 h 43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57"/>
                  <a:gd name="T142" fmla="*/ 0 h 433"/>
                  <a:gd name="T143" fmla="*/ 257 w 257"/>
                  <a:gd name="T144" fmla="*/ 433 h 43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57" h="433">
                    <a:moveTo>
                      <a:pt x="142" y="8"/>
                    </a:moveTo>
                    <a:lnTo>
                      <a:pt x="142" y="35"/>
                    </a:lnTo>
                    <a:lnTo>
                      <a:pt x="124" y="106"/>
                    </a:lnTo>
                    <a:lnTo>
                      <a:pt x="89" y="106"/>
                    </a:lnTo>
                    <a:lnTo>
                      <a:pt x="89" y="141"/>
                    </a:lnTo>
                    <a:lnTo>
                      <a:pt x="62" y="123"/>
                    </a:lnTo>
                    <a:lnTo>
                      <a:pt x="53" y="132"/>
                    </a:lnTo>
                    <a:lnTo>
                      <a:pt x="53" y="150"/>
                    </a:lnTo>
                    <a:lnTo>
                      <a:pt x="26" y="150"/>
                    </a:lnTo>
                    <a:lnTo>
                      <a:pt x="26" y="203"/>
                    </a:lnTo>
                    <a:lnTo>
                      <a:pt x="35" y="230"/>
                    </a:lnTo>
                    <a:lnTo>
                      <a:pt x="26" y="230"/>
                    </a:lnTo>
                    <a:lnTo>
                      <a:pt x="18" y="238"/>
                    </a:lnTo>
                    <a:lnTo>
                      <a:pt x="9" y="238"/>
                    </a:lnTo>
                    <a:lnTo>
                      <a:pt x="9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35" y="265"/>
                    </a:lnTo>
                    <a:lnTo>
                      <a:pt x="18" y="362"/>
                    </a:lnTo>
                    <a:lnTo>
                      <a:pt x="18" y="371"/>
                    </a:lnTo>
                    <a:lnTo>
                      <a:pt x="26" y="371"/>
                    </a:lnTo>
                    <a:lnTo>
                      <a:pt x="35" y="371"/>
                    </a:lnTo>
                    <a:lnTo>
                      <a:pt x="35" y="407"/>
                    </a:lnTo>
                    <a:lnTo>
                      <a:pt x="35" y="415"/>
                    </a:lnTo>
                    <a:lnTo>
                      <a:pt x="71" y="415"/>
                    </a:lnTo>
                    <a:lnTo>
                      <a:pt x="71" y="433"/>
                    </a:lnTo>
                    <a:lnTo>
                      <a:pt x="80" y="433"/>
                    </a:lnTo>
                    <a:lnTo>
                      <a:pt x="89" y="433"/>
                    </a:lnTo>
                    <a:lnTo>
                      <a:pt x="89" y="415"/>
                    </a:lnTo>
                    <a:lnTo>
                      <a:pt x="115" y="415"/>
                    </a:lnTo>
                    <a:lnTo>
                      <a:pt x="115" y="398"/>
                    </a:lnTo>
                    <a:lnTo>
                      <a:pt x="159" y="398"/>
                    </a:lnTo>
                    <a:lnTo>
                      <a:pt x="168" y="415"/>
                    </a:lnTo>
                    <a:lnTo>
                      <a:pt x="177" y="398"/>
                    </a:lnTo>
                    <a:lnTo>
                      <a:pt x="195" y="389"/>
                    </a:lnTo>
                    <a:lnTo>
                      <a:pt x="204" y="380"/>
                    </a:lnTo>
                    <a:lnTo>
                      <a:pt x="195" y="371"/>
                    </a:lnTo>
                    <a:lnTo>
                      <a:pt x="186" y="362"/>
                    </a:lnTo>
                    <a:lnTo>
                      <a:pt x="186" y="353"/>
                    </a:lnTo>
                    <a:lnTo>
                      <a:pt x="221" y="362"/>
                    </a:lnTo>
                    <a:lnTo>
                      <a:pt x="230" y="353"/>
                    </a:lnTo>
                    <a:lnTo>
                      <a:pt x="248" y="345"/>
                    </a:lnTo>
                    <a:lnTo>
                      <a:pt x="239" y="336"/>
                    </a:lnTo>
                    <a:lnTo>
                      <a:pt x="230" y="300"/>
                    </a:lnTo>
                    <a:lnTo>
                      <a:pt x="239" y="265"/>
                    </a:lnTo>
                    <a:lnTo>
                      <a:pt x="230" y="265"/>
                    </a:lnTo>
                    <a:lnTo>
                      <a:pt x="230" y="247"/>
                    </a:lnTo>
                    <a:lnTo>
                      <a:pt x="230" y="238"/>
                    </a:lnTo>
                    <a:lnTo>
                      <a:pt x="221" y="230"/>
                    </a:lnTo>
                    <a:lnTo>
                      <a:pt x="221" y="203"/>
                    </a:lnTo>
                    <a:lnTo>
                      <a:pt x="248" y="88"/>
                    </a:lnTo>
                    <a:lnTo>
                      <a:pt x="239" y="53"/>
                    </a:lnTo>
                    <a:lnTo>
                      <a:pt x="257" y="53"/>
                    </a:lnTo>
                    <a:lnTo>
                      <a:pt x="257" y="35"/>
                    </a:lnTo>
                    <a:lnTo>
                      <a:pt x="239" y="17"/>
                    </a:lnTo>
                    <a:lnTo>
                      <a:pt x="230" y="17"/>
                    </a:lnTo>
                    <a:lnTo>
                      <a:pt x="221" y="8"/>
                    </a:lnTo>
                    <a:lnTo>
                      <a:pt x="213" y="8"/>
                    </a:lnTo>
                    <a:lnTo>
                      <a:pt x="204" y="0"/>
                    </a:lnTo>
                    <a:lnTo>
                      <a:pt x="195" y="0"/>
                    </a:lnTo>
                    <a:lnTo>
                      <a:pt x="177" y="0"/>
                    </a:lnTo>
                    <a:lnTo>
                      <a:pt x="168" y="0"/>
                    </a:lnTo>
                    <a:lnTo>
                      <a:pt x="168" y="8"/>
                    </a:lnTo>
                    <a:lnTo>
                      <a:pt x="142" y="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792"/>
              <p:cNvSpPr>
                <a:spLocks/>
              </p:cNvSpPr>
              <p:nvPr/>
            </p:nvSpPr>
            <p:spPr bwMode="auto">
              <a:xfrm>
                <a:off x="2173682" y="1191851"/>
                <a:ext cx="237477" cy="151752"/>
              </a:xfrm>
              <a:custGeom>
                <a:avLst/>
                <a:gdLst>
                  <a:gd name="T0" fmla="*/ 17 w 124"/>
                  <a:gd name="T1" fmla="*/ 18 h 89"/>
                  <a:gd name="T2" fmla="*/ 17 w 124"/>
                  <a:gd name="T3" fmla="*/ 27 h 89"/>
                  <a:gd name="T4" fmla="*/ 17 w 124"/>
                  <a:gd name="T5" fmla="*/ 27 h 89"/>
                  <a:gd name="T6" fmla="*/ 17 w 124"/>
                  <a:gd name="T7" fmla="*/ 44 h 89"/>
                  <a:gd name="T8" fmla="*/ 17 w 124"/>
                  <a:gd name="T9" fmla="*/ 53 h 89"/>
                  <a:gd name="T10" fmla="*/ 17 w 124"/>
                  <a:gd name="T11" fmla="*/ 53 h 89"/>
                  <a:gd name="T12" fmla="*/ 8 w 124"/>
                  <a:gd name="T13" fmla="*/ 71 h 89"/>
                  <a:gd name="T14" fmla="*/ 8 w 124"/>
                  <a:gd name="T15" fmla="*/ 71 h 89"/>
                  <a:gd name="T16" fmla="*/ 8 w 124"/>
                  <a:gd name="T17" fmla="*/ 80 h 89"/>
                  <a:gd name="T18" fmla="*/ 0 w 124"/>
                  <a:gd name="T19" fmla="*/ 89 h 89"/>
                  <a:gd name="T20" fmla="*/ 8 w 124"/>
                  <a:gd name="T21" fmla="*/ 89 h 89"/>
                  <a:gd name="T22" fmla="*/ 8 w 124"/>
                  <a:gd name="T23" fmla="*/ 89 h 89"/>
                  <a:gd name="T24" fmla="*/ 35 w 124"/>
                  <a:gd name="T25" fmla="*/ 89 h 89"/>
                  <a:gd name="T26" fmla="*/ 44 w 124"/>
                  <a:gd name="T27" fmla="*/ 89 h 89"/>
                  <a:gd name="T28" fmla="*/ 44 w 124"/>
                  <a:gd name="T29" fmla="*/ 89 h 89"/>
                  <a:gd name="T30" fmla="*/ 53 w 124"/>
                  <a:gd name="T31" fmla="*/ 89 h 89"/>
                  <a:gd name="T32" fmla="*/ 53 w 124"/>
                  <a:gd name="T33" fmla="*/ 89 h 89"/>
                  <a:gd name="T34" fmla="*/ 62 w 124"/>
                  <a:gd name="T35" fmla="*/ 89 h 89"/>
                  <a:gd name="T36" fmla="*/ 53 w 124"/>
                  <a:gd name="T37" fmla="*/ 71 h 89"/>
                  <a:gd name="T38" fmla="*/ 88 w 124"/>
                  <a:gd name="T39" fmla="*/ 80 h 89"/>
                  <a:gd name="T40" fmla="*/ 124 w 124"/>
                  <a:gd name="T41" fmla="*/ 27 h 89"/>
                  <a:gd name="T42" fmla="*/ 124 w 124"/>
                  <a:gd name="T43" fmla="*/ 36 h 89"/>
                  <a:gd name="T44" fmla="*/ 124 w 124"/>
                  <a:gd name="T45" fmla="*/ 36 h 89"/>
                  <a:gd name="T46" fmla="*/ 124 w 124"/>
                  <a:gd name="T47" fmla="*/ 36 h 89"/>
                  <a:gd name="T48" fmla="*/ 124 w 124"/>
                  <a:gd name="T49" fmla="*/ 27 h 89"/>
                  <a:gd name="T50" fmla="*/ 124 w 124"/>
                  <a:gd name="T51" fmla="*/ 27 h 89"/>
                  <a:gd name="T52" fmla="*/ 124 w 124"/>
                  <a:gd name="T53" fmla="*/ 27 h 89"/>
                  <a:gd name="T54" fmla="*/ 124 w 124"/>
                  <a:gd name="T55" fmla="*/ 18 h 89"/>
                  <a:gd name="T56" fmla="*/ 124 w 124"/>
                  <a:gd name="T57" fmla="*/ 18 h 89"/>
                  <a:gd name="T58" fmla="*/ 124 w 124"/>
                  <a:gd name="T59" fmla="*/ 18 h 89"/>
                  <a:gd name="T60" fmla="*/ 124 w 124"/>
                  <a:gd name="T61" fmla="*/ 9 h 89"/>
                  <a:gd name="T62" fmla="*/ 124 w 124"/>
                  <a:gd name="T63" fmla="*/ 9 h 89"/>
                  <a:gd name="T64" fmla="*/ 115 w 124"/>
                  <a:gd name="T65" fmla="*/ 0 h 89"/>
                  <a:gd name="T66" fmla="*/ 106 w 124"/>
                  <a:gd name="T67" fmla="*/ 0 h 89"/>
                  <a:gd name="T68" fmla="*/ 106 w 124"/>
                  <a:gd name="T69" fmla="*/ 0 h 89"/>
                  <a:gd name="T70" fmla="*/ 97 w 124"/>
                  <a:gd name="T71" fmla="*/ 0 h 89"/>
                  <a:gd name="T72" fmla="*/ 97 w 124"/>
                  <a:gd name="T73" fmla="*/ 0 h 89"/>
                  <a:gd name="T74" fmla="*/ 79 w 124"/>
                  <a:gd name="T75" fmla="*/ 0 h 89"/>
                  <a:gd name="T76" fmla="*/ 79 w 124"/>
                  <a:gd name="T77" fmla="*/ 9 h 89"/>
                  <a:gd name="T78" fmla="*/ 44 w 124"/>
                  <a:gd name="T79" fmla="*/ 18 h 89"/>
                  <a:gd name="T80" fmla="*/ 44 w 124"/>
                  <a:gd name="T81" fmla="*/ 0 h 89"/>
                  <a:gd name="T82" fmla="*/ 17 w 124"/>
                  <a:gd name="T83" fmla="*/ 0 h 89"/>
                  <a:gd name="T84" fmla="*/ 17 w 124"/>
                  <a:gd name="T85" fmla="*/ 9 h 89"/>
                  <a:gd name="T86" fmla="*/ 17 w 124"/>
                  <a:gd name="T87" fmla="*/ 9 h 89"/>
                  <a:gd name="T88" fmla="*/ 17 w 124"/>
                  <a:gd name="T89" fmla="*/ 18 h 8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4"/>
                  <a:gd name="T136" fmla="*/ 0 h 89"/>
                  <a:gd name="T137" fmla="*/ 124 w 124"/>
                  <a:gd name="T138" fmla="*/ 89 h 8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4" h="89">
                    <a:moveTo>
                      <a:pt x="17" y="18"/>
                    </a:moveTo>
                    <a:lnTo>
                      <a:pt x="17" y="27"/>
                    </a:lnTo>
                    <a:lnTo>
                      <a:pt x="17" y="44"/>
                    </a:lnTo>
                    <a:lnTo>
                      <a:pt x="17" y="53"/>
                    </a:lnTo>
                    <a:lnTo>
                      <a:pt x="8" y="71"/>
                    </a:lnTo>
                    <a:lnTo>
                      <a:pt x="8" y="80"/>
                    </a:lnTo>
                    <a:lnTo>
                      <a:pt x="0" y="89"/>
                    </a:lnTo>
                    <a:lnTo>
                      <a:pt x="8" y="89"/>
                    </a:lnTo>
                    <a:lnTo>
                      <a:pt x="35" y="89"/>
                    </a:lnTo>
                    <a:lnTo>
                      <a:pt x="44" y="89"/>
                    </a:lnTo>
                    <a:lnTo>
                      <a:pt x="53" y="89"/>
                    </a:lnTo>
                    <a:lnTo>
                      <a:pt x="62" y="89"/>
                    </a:lnTo>
                    <a:lnTo>
                      <a:pt x="53" y="71"/>
                    </a:lnTo>
                    <a:lnTo>
                      <a:pt x="88" y="80"/>
                    </a:lnTo>
                    <a:lnTo>
                      <a:pt x="124" y="27"/>
                    </a:lnTo>
                    <a:lnTo>
                      <a:pt x="124" y="36"/>
                    </a:lnTo>
                    <a:lnTo>
                      <a:pt x="124" y="27"/>
                    </a:lnTo>
                    <a:lnTo>
                      <a:pt x="124" y="18"/>
                    </a:lnTo>
                    <a:lnTo>
                      <a:pt x="124" y="9"/>
                    </a:lnTo>
                    <a:lnTo>
                      <a:pt x="115" y="0"/>
                    </a:lnTo>
                    <a:lnTo>
                      <a:pt x="106" y="0"/>
                    </a:lnTo>
                    <a:lnTo>
                      <a:pt x="97" y="0"/>
                    </a:lnTo>
                    <a:lnTo>
                      <a:pt x="79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17" y="9"/>
                    </a:lnTo>
                    <a:lnTo>
                      <a:pt x="17" y="1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 dirty="0">
                  <a:solidFill>
                    <a:prstClr val="black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1" name="Freeform 793"/>
              <p:cNvSpPr>
                <a:spLocks/>
              </p:cNvSpPr>
              <p:nvPr/>
            </p:nvSpPr>
            <p:spPr bwMode="auto">
              <a:xfrm>
                <a:off x="2037707" y="1358949"/>
                <a:ext cx="677959" cy="1024753"/>
              </a:xfrm>
              <a:custGeom>
                <a:avLst/>
                <a:gdLst>
                  <a:gd name="T0" fmla="*/ 53 w 354"/>
                  <a:gd name="T1" fmla="*/ 106 h 601"/>
                  <a:gd name="T2" fmla="*/ 44 w 354"/>
                  <a:gd name="T3" fmla="*/ 115 h 601"/>
                  <a:gd name="T4" fmla="*/ 44 w 354"/>
                  <a:gd name="T5" fmla="*/ 132 h 601"/>
                  <a:gd name="T6" fmla="*/ 62 w 354"/>
                  <a:gd name="T7" fmla="*/ 185 h 601"/>
                  <a:gd name="T8" fmla="*/ 17 w 354"/>
                  <a:gd name="T9" fmla="*/ 221 h 601"/>
                  <a:gd name="T10" fmla="*/ 35 w 354"/>
                  <a:gd name="T11" fmla="*/ 265 h 601"/>
                  <a:gd name="T12" fmla="*/ 0 w 354"/>
                  <a:gd name="T13" fmla="*/ 336 h 601"/>
                  <a:gd name="T14" fmla="*/ 26 w 354"/>
                  <a:gd name="T15" fmla="*/ 371 h 601"/>
                  <a:gd name="T16" fmla="*/ 26 w 354"/>
                  <a:gd name="T17" fmla="*/ 380 h 601"/>
                  <a:gd name="T18" fmla="*/ 26 w 354"/>
                  <a:gd name="T19" fmla="*/ 380 h 601"/>
                  <a:gd name="T20" fmla="*/ 17 w 354"/>
                  <a:gd name="T21" fmla="*/ 389 h 601"/>
                  <a:gd name="T22" fmla="*/ 17 w 354"/>
                  <a:gd name="T23" fmla="*/ 389 h 601"/>
                  <a:gd name="T24" fmla="*/ 17 w 354"/>
                  <a:gd name="T25" fmla="*/ 406 h 601"/>
                  <a:gd name="T26" fmla="*/ 44 w 354"/>
                  <a:gd name="T27" fmla="*/ 398 h 601"/>
                  <a:gd name="T28" fmla="*/ 62 w 354"/>
                  <a:gd name="T29" fmla="*/ 442 h 601"/>
                  <a:gd name="T30" fmla="*/ 62 w 354"/>
                  <a:gd name="T31" fmla="*/ 442 h 601"/>
                  <a:gd name="T32" fmla="*/ 79 w 354"/>
                  <a:gd name="T33" fmla="*/ 442 h 601"/>
                  <a:gd name="T34" fmla="*/ 88 w 354"/>
                  <a:gd name="T35" fmla="*/ 530 h 601"/>
                  <a:gd name="T36" fmla="*/ 79 w 354"/>
                  <a:gd name="T37" fmla="*/ 539 h 601"/>
                  <a:gd name="T38" fmla="*/ 71 w 354"/>
                  <a:gd name="T39" fmla="*/ 583 h 601"/>
                  <a:gd name="T40" fmla="*/ 142 w 354"/>
                  <a:gd name="T41" fmla="*/ 583 h 601"/>
                  <a:gd name="T42" fmla="*/ 142 w 354"/>
                  <a:gd name="T43" fmla="*/ 557 h 601"/>
                  <a:gd name="T44" fmla="*/ 133 w 354"/>
                  <a:gd name="T45" fmla="*/ 513 h 601"/>
                  <a:gd name="T46" fmla="*/ 150 w 354"/>
                  <a:gd name="T47" fmla="*/ 530 h 601"/>
                  <a:gd name="T48" fmla="*/ 212 w 354"/>
                  <a:gd name="T49" fmla="*/ 575 h 601"/>
                  <a:gd name="T50" fmla="*/ 221 w 354"/>
                  <a:gd name="T51" fmla="*/ 592 h 601"/>
                  <a:gd name="T52" fmla="*/ 257 w 354"/>
                  <a:gd name="T53" fmla="*/ 601 h 601"/>
                  <a:gd name="T54" fmla="*/ 292 w 354"/>
                  <a:gd name="T55" fmla="*/ 592 h 601"/>
                  <a:gd name="T56" fmla="*/ 328 w 354"/>
                  <a:gd name="T57" fmla="*/ 557 h 601"/>
                  <a:gd name="T58" fmla="*/ 354 w 354"/>
                  <a:gd name="T59" fmla="*/ 548 h 601"/>
                  <a:gd name="T60" fmla="*/ 354 w 354"/>
                  <a:gd name="T61" fmla="*/ 530 h 601"/>
                  <a:gd name="T62" fmla="*/ 345 w 354"/>
                  <a:gd name="T63" fmla="*/ 433 h 601"/>
                  <a:gd name="T64" fmla="*/ 328 w 354"/>
                  <a:gd name="T65" fmla="*/ 442 h 601"/>
                  <a:gd name="T66" fmla="*/ 319 w 354"/>
                  <a:gd name="T67" fmla="*/ 406 h 601"/>
                  <a:gd name="T68" fmla="*/ 257 w 354"/>
                  <a:gd name="T69" fmla="*/ 327 h 601"/>
                  <a:gd name="T70" fmla="*/ 221 w 354"/>
                  <a:gd name="T71" fmla="*/ 300 h 601"/>
                  <a:gd name="T72" fmla="*/ 212 w 354"/>
                  <a:gd name="T73" fmla="*/ 291 h 601"/>
                  <a:gd name="T74" fmla="*/ 177 w 354"/>
                  <a:gd name="T75" fmla="*/ 230 h 601"/>
                  <a:gd name="T76" fmla="*/ 212 w 354"/>
                  <a:gd name="T77" fmla="*/ 212 h 601"/>
                  <a:gd name="T78" fmla="*/ 204 w 354"/>
                  <a:gd name="T79" fmla="*/ 132 h 601"/>
                  <a:gd name="T80" fmla="*/ 186 w 354"/>
                  <a:gd name="T81" fmla="*/ 106 h 601"/>
                  <a:gd name="T82" fmla="*/ 177 w 354"/>
                  <a:gd name="T83" fmla="*/ 79 h 601"/>
                  <a:gd name="T84" fmla="*/ 142 w 354"/>
                  <a:gd name="T85" fmla="*/ 61 h 601"/>
                  <a:gd name="T86" fmla="*/ 124 w 354"/>
                  <a:gd name="T87" fmla="*/ 35 h 601"/>
                  <a:gd name="T88" fmla="*/ 115 w 354"/>
                  <a:gd name="T89" fmla="*/ 8 h 601"/>
                  <a:gd name="T90" fmla="*/ 88 w 354"/>
                  <a:gd name="T91" fmla="*/ 8 h 601"/>
                  <a:gd name="T92" fmla="*/ 88 w 354"/>
                  <a:gd name="T93" fmla="*/ 70 h 601"/>
                  <a:gd name="T94" fmla="*/ 88 w 354"/>
                  <a:gd name="T95" fmla="*/ 79 h 601"/>
                  <a:gd name="T96" fmla="*/ 79 w 354"/>
                  <a:gd name="T97" fmla="*/ 79 h 601"/>
                  <a:gd name="T98" fmla="*/ 71 w 354"/>
                  <a:gd name="T99" fmla="*/ 97 h 60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4"/>
                  <a:gd name="T151" fmla="*/ 0 h 601"/>
                  <a:gd name="T152" fmla="*/ 354 w 354"/>
                  <a:gd name="T153" fmla="*/ 601 h 60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4" h="601">
                    <a:moveTo>
                      <a:pt x="53" y="106"/>
                    </a:moveTo>
                    <a:lnTo>
                      <a:pt x="53" y="106"/>
                    </a:lnTo>
                    <a:lnTo>
                      <a:pt x="62" y="106"/>
                    </a:lnTo>
                    <a:lnTo>
                      <a:pt x="62" y="115"/>
                    </a:lnTo>
                    <a:lnTo>
                      <a:pt x="44" y="115"/>
                    </a:lnTo>
                    <a:lnTo>
                      <a:pt x="44" y="123"/>
                    </a:lnTo>
                    <a:lnTo>
                      <a:pt x="44" y="132"/>
                    </a:lnTo>
                    <a:lnTo>
                      <a:pt x="35" y="150"/>
                    </a:lnTo>
                    <a:lnTo>
                      <a:pt x="35" y="159"/>
                    </a:lnTo>
                    <a:lnTo>
                      <a:pt x="44" y="159"/>
                    </a:lnTo>
                    <a:lnTo>
                      <a:pt x="62" y="185"/>
                    </a:lnTo>
                    <a:lnTo>
                      <a:pt x="53" y="185"/>
                    </a:lnTo>
                    <a:lnTo>
                      <a:pt x="44" y="185"/>
                    </a:lnTo>
                    <a:lnTo>
                      <a:pt x="26" y="194"/>
                    </a:lnTo>
                    <a:lnTo>
                      <a:pt x="17" y="221"/>
                    </a:lnTo>
                    <a:lnTo>
                      <a:pt x="17" y="230"/>
                    </a:lnTo>
                    <a:lnTo>
                      <a:pt x="17" y="238"/>
                    </a:lnTo>
                    <a:lnTo>
                      <a:pt x="17" y="247"/>
                    </a:lnTo>
                    <a:lnTo>
                      <a:pt x="35" y="265"/>
                    </a:lnTo>
                    <a:lnTo>
                      <a:pt x="26" y="291"/>
                    </a:lnTo>
                    <a:lnTo>
                      <a:pt x="17" y="309"/>
                    </a:lnTo>
                    <a:lnTo>
                      <a:pt x="9" y="309"/>
                    </a:lnTo>
                    <a:lnTo>
                      <a:pt x="0" y="336"/>
                    </a:lnTo>
                    <a:lnTo>
                      <a:pt x="26" y="362"/>
                    </a:lnTo>
                    <a:lnTo>
                      <a:pt x="26" y="371"/>
                    </a:lnTo>
                    <a:lnTo>
                      <a:pt x="26" y="380"/>
                    </a:lnTo>
                    <a:lnTo>
                      <a:pt x="26" y="389"/>
                    </a:lnTo>
                    <a:lnTo>
                      <a:pt x="17" y="389"/>
                    </a:lnTo>
                    <a:lnTo>
                      <a:pt x="26" y="398"/>
                    </a:lnTo>
                    <a:lnTo>
                      <a:pt x="17" y="406"/>
                    </a:lnTo>
                    <a:lnTo>
                      <a:pt x="26" y="406"/>
                    </a:lnTo>
                    <a:lnTo>
                      <a:pt x="35" y="406"/>
                    </a:lnTo>
                    <a:lnTo>
                      <a:pt x="44" y="398"/>
                    </a:lnTo>
                    <a:lnTo>
                      <a:pt x="53" y="398"/>
                    </a:lnTo>
                    <a:lnTo>
                      <a:pt x="62" y="442"/>
                    </a:lnTo>
                    <a:lnTo>
                      <a:pt x="71" y="442"/>
                    </a:lnTo>
                    <a:lnTo>
                      <a:pt x="79" y="442"/>
                    </a:lnTo>
                    <a:lnTo>
                      <a:pt x="79" y="495"/>
                    </a:lnTo>
                    <a:lnTo>
                      <a:pt x="88" y="521"/>
                    </a:lnTo>
                    <a:lnTo>
                      <a:pt x="88" y="530"/>
                    </a:lnTo>
                    <a:lnTo>
                      <a:pt x="97" y="539"/>
                    </a:lnTo>
                    <a:lnTo>
                      <a:pt x="79" y="539"/>
                    </a:lnTo>
                    <a:lnTo>
                      <a:pt x="71" y="583"/>
                    </a:lnTo>
                    <a:lnTo>
                      <a:pt x="88" y="583"/>
                    </a:lnTo>
                    <a:lnTo>
                      <a:pt x="115" y="592"/>
                    </a:lnTo>
                    <a:lnTo>
                      <a:pt x="133" y="592"/>
                    </a:lnTo>
                    <a:lnTo>
                      <a:pt x="142" y="583"/>
                    </a:lnTo>
                    <a:lnTo>
                      <a:pt x="142" y="575"/>
                    </a:lnTo>
                    <a:lnTo>
                      <a:pt x="142" y="566"/>
                    </a:lnTo>
                    <a:lnTo>
                      <a:pt x="142" y="557"/>
                    </a:lnTo>
                    <a:lnTo>
                      <a:pt x="124" y="557"/>
                    </a:lnTo>
                    <a:lnTo>
                      <a:pt x="133" y="530"/>
                    </a:lnTo>
                    <a:lnTo>
                      <a:pt x="133" y="513"/>
                    </a:lnTo>
                    <a:lnTo>
                      <a:pt x="133" y="521"/>
                    </a:lnTo>
                    <a:lnTo>
                      <a:pt x="142" y="521"/>
                    </a:lnTo>
                    <a:lnTo>
                      <a:pt x="150" y="530"/>
                    </a:lnTo>
                    <a:lnTo>
                      <a:pt x="150" y="539"/>
                    </a:lnTo>
                    <a:lnTo>
                      <a:pt x="204" y="566"/>
                    </a:lnTo>
                    <a:lnTo>
                      <a:pt x="204" y="575"/>
                    </a:lnTo>
                    <a:lnTo>
                      <a:pt x="212" y="575"/>
                    </a:lnTo>
                    <a:lnTo>
                      <a:pt x="212" y="583"/>
                    </a:lnTo>
                    <a:lnTo>
                      <a:pt x="221" y="592"/>
                    </a:lnTo>
                    <a:lnTo>
                      <a:pt x="230" y="592"/>
                    </a:lnTo>
                    <a:lnTo>
                      <a:pt x="230" y="601"/>
                    </a:lnTo>
                    <a:lnTo>
                      <a:pt x="257" y="601"/>
                    </a:lnTo>
                    <a:lnTo>
                      <a:pt x="283" y="592"/>
                    </a:lnTo>
                    <a:lnTo>
                      <a:pt x="292" y="592"/>
                    </a:lnTo>
                    <a:lnTo>
                      <a:pt x="292" y="566"/>
                    </a:lnTo>
                    <a:lnTo>
                      <a:pt x="301" y="566"/>
                    </a:lnTo>
                    <a:lnTo>
                      <a:pt x="310" y="557"/>
                    </a:lnTo>
                    <a:lnTo>
                      <a:pt x="328" y="557"/>
                    </a:lnTo>
                    <a:lnTo>
                      <a:pt x="336" y="557"/>
                    </a:lnTo>
                    <a:lnTo>
                      <a:pt x="345" y="548"/>
                    </a:lnTo>
                    <a:lnTo>
                      <a:pt x="354" y="548"/>
                    </a:lnTo>
                    <a:lnTo>
                      <a:pt x="354" y="539"/>
                    </a:lnTo>
                    <a:lnTo>
                      <a:pt x="354" y="530"/>
                    </a:lnTo>
                    <a:lnTo>
                      <a:pt x="336" y="451"/>
                    </a:lnTo>
                    <a:lnTo>
                      <a:pt x="345" y="442"/>
                    </a:lnTo>
                    <a:lnTo>
                      <a:pt x="345" y="433"/>
                    </a:lnTo>
                    <a:lnTo>
                      <a:pt x="328" y="442"/>
                    </a:lnTo>
                    <a:lnTo>
                      <a:pt x="328" y="433"/>
                    </a:lnTo>
                    <a:lnTo>
                      <a:pt x="328" y="424"/>
                    </a:lnTo>
                    <a:lnTo>
                      <a:pt x="319" y="406"/>
                    </a:lnTo>
                    <a:lnTo>
                      <a:pt x="319" y="398"/>
                    </a:lnTo>
                    <a:lnTo>
                      <a:pt x="310" y="389"/>
                    </a:lnTo>
                    <a:lnTo>
                      <a:pt x="301" y="336"/>
                    </a:lnTo>
                    <a:lnTo>
                      <a:pt x="257" y="327"/>
                    </a:lnTo>
                    <a:lnTo>
                      <a:pt x="204" y="327"/>
                    </a:lnTo>
                    <a:lnTo>
                      <a:pt x="195" y="318"/>
                    </a:lnTo>
                    <a:lnTo>
                      <a:pt x="195" y="300"/>
                    </a:lnTo>
                    <a:lnTo>
                      <a:pt x="221" y="300"/>
                    </a:lnTo>
                    <a:lnTo>
                      <a:pt x="221" y="291"/>
                    </a:lnTo>
                    <a:lnTo>
                      <a:pt x="212" y="291"/>
                    </a:lnTo>
                    <a:lnTo>
                      <a:pt x="186" y="283"/>
                    </a:lnTo>
                    <a:lnTo>
                      <a:pt x="168" y="230"/>
                    </a:lnTo>
                    <a:lnTo>
                      <a:pt x="177" y="230"/>
                    </a:lnTo>
                    <a:lnTo>
                      <a:pt x="186" y="230"/>
                    </a:lnTo>
                    <a:lnTo>
                      <a:pt x="195" y="238"/>
                    </a:lnTo>
                    <a:lnTo>
                      <a:pt x="221" y="212"/>
                    </a:lnTo>
                    <a:lnTo>
                      <a:pt x="212" y="212"/>
                    </a:lnTo>
                    <a:lnTo>
                      <a:pt x="212" y="141"/>
                    </a:lnTo>
                    <a:lnTo>
                      <a:pt x="212" y="132"/>
                    </a:lnTo>
                    <a:lnTo>
                      <a:pt x="204" y="132"/>
                    </a:lnTo>
                    <a:lnTo>
                      <a:pt x="195" y="132"/>
                    </a:lnTo>
                    <a:lnTo>
                      <a:pt x="186" y="115"/>
                    </a:lnTo>
                    <a:lnTo>
                      <a:pt x="186" y="106"/>
                    </a:lnTo>
                    <a:lnTo>
                      <a:pt x="177" y="97"/>
                    </a:lnTo>
                    <a:lnTo>
                      <a:pt x="177" y="88"/>
                    </a:lnTo>
                    <a:lnTo>
                      <a:pt x="177" y="79"/>
                    </a:lnTo>
                    <a:lnTo>
                      <a:pt x="168" y="79"/>
                    </a:lnTo>
                    <a:lnTo>
                      <a:pt x="150" y="79"/>
                    </a:lnTo>
                    <a:lnTo>
                      <a:pt x="142" y="61"/>
                    </a:lnTo>
                    <a:lnTo>
                      <a:pt x="133" y="53"/>
                    </a:lnTo>
                    <a:lnTo>
                      <a:pt x="133" y="44"/>
                    </a:lnTo>
                    <a:lnTo>
                      <a:pt x="124" y="35"/>
                    </a:lnTo>
                    <a:lnTo>
                      <a:pt x="124" y="26"/>
                    </a:lnTo>
                    <a:lnTo>
                      <a:pt x="115" y="17"/>
                    </a:lnTo>
                    <a:lnTo>
                      <a:pt x="115" y="8"/>
                    </a:lnTo>
                    <a:lnTo>
                      <a:pt x="115" y="0"/>
                    </a:lnTo>
                    <a:lnTo>
                      <a:pt x="88" y="0"/>
                    </a:lnTo>
                    <a:lnTo>
                      <a:pt x="88" y="8"/>
                    </a:lnTo>
                    <a:lnTo>
                      <a:pt x="88" y="70"/>
                    </a:lnTo>
                    <a:lnTo>
                      <a:pt x="88" y="79"/>
                    </a:lnTo>
                    <a:lnTo>
                      <a:pt x="79" y="79"/>
                    </a:lnTo>
                    <a:lnTo>
                      <a:pt x="88" y="79"/>
                    </a:lnTo>
                    <a:lnTo>
                      <a:pt x="88" y="88"/>
                    </a:lnTo>
                    <a:lnTo>
                      <a:pt x="79" y="97"/>
                    </a:lnTo>
                    <a:lnTo>
                      <a:pt x="71" y="97"/>
                    </a:lnTo>
                    <a:lnTo>
                      <a:pt x="53" y="106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794"/>
              <p:cNvSpPr>
                <a:spLocks/>
              </p:cNvSpPr>
              <p:nvPr/>
            </p:nvSpPr>
            <p:spPr bwMode="auto">
              <a:xfrm>
                <a:off x="2512662" y="1826140"/>
                <a:ext cx="967145" cy="1207197"/>
              </a:xfrm>
              <a:custGeom>
                <a:avLst/>
                <a:gdLst>
                  <a:gd name="T0" fmla="*/ 301 w 505"/>
                  <a:gd name="T1" fmla="*/ 44 h 708"/>
                  <a:gd name="T2" fmla="*/ 292 w 505"/>
                  <a:gd name="T3" fmla="*/ 0 h 708"/>
                  <a:gd name="T4" fmla="*/ 230 w 505"/>
                  <a:gd name="T5" fmla="*/ 79 h 708"/>
                  <a:gd name="T6" fmla="*/ 97 w 505"/>
                  <a:gd name="T7" fmla="*/ 97 h 708"/>
                  <a:gd name="T8" fmla="*/ 97 w 505"/>
                  <a:gd name="T9" fmla="*/ 79 h 708"/>
                  <a:gd name="T10" fmla="*/ 97 w 505"/>
                  <a:gd name="T11" fmla="*/ 71 h 708"/>
                  <a:gd name="T12" fmla="*/ 97 w 505"/>
                  <a:gd name="T13" fmla="*/ 71 h 708"/>
                  <a:gd name="T14" fmla="*/ 71 w 505"/>
                  <a:gd name="T15" fmla="*/ 115 h 708"/>
                  <a:gd name="T16" fmla="*/ 80 w 505"/>
                  <a:gd name="T17" fmla="*/ 159 h 708"/>
                  <a:gd name="T18" fmla="*/ 106 w 505"/>
                  <a:gd name="T19" fmla="*/ 159 h 708"/>
                  <a:gd name="T20" fmla="*/ 88 w 505"/>
                  <a:gd name="T21" fmla="*/ 177 h 708"/>
                  <a:gd name="T22" fmla="*/ 106 w 505"/>
                  <a:gd name="T23" fmla="*/ 274 h 708"/>
                  <a:gd name="T24" fmla="*/ 71 w 505"/>
                  <a:gd name="T25" fmla="*/ 292 h 708"/>
                  <a:gd name="T26" fmla="*/ 53 w 505"/>
                  <a:gd name="T27" fmla="*/ 318 h 708"/>
                  <a:gd name="T28" fmla="*/ 53 w 505"/>
                  <a:gd name="T29" fmla="*/ 416 h 708"/>
                  <a:gd name="T30" fmla="*/ 35 w 505"/>
                  <a:gd name="T31" fmla="*/ 469 h 708"/>
                  <a:gd name="T32" fmla="*/ 35 w 505"/>
                  <a:gd name="T33" fmla="*/ 495 h 708"/>
                  <a:gd name="T34" fmla="*/ 35 w 505"/>
                  <a:gd name="T35" fmla="*/ 522 h 708"/>
                  <a:gd name="T36" fmla="*/ 18 w 505"/>
                  <a:gd name="T37" fmla="*/ 557 h 708"/>
                  <a:gd name="T38" fmla="*/ 0 w 505"/>
                  <a:gd name="T39" fmla="*/ 584 h 708"/>
                  <a:gd name="T40" fmla="*/ 0 w 505"/>
                  <a:gd name="T41" fmla="*/ 637 h 708"/>
                  <a:gd name="T42" fmla="*/ 26 w 505"/>
                  <a:gd name="T43" fmla="*/ 654 h 708"/>
                  <a:gd name="T44" fmla="*/ 53 w 505"/>
                  <a:gd name="T45" fmla="*/ 663 h 708"/>
                  <a:gd name="T46" fmla="*/ 80 w 505"/>
                  <a:gd name="T47" fmla="*/ 663 h 708"/>
                  <a:gd name="T48" fmla="*/ 106 w 505"/>
                  <a:gd name="T49" fmla="*/ 654 h 708"/>
                  <a:gd name="T50" fmla="*/ 142 w 505"/>
                  <a:gd name="T51" fmla="*/ 690 h 708"/>
                  <a:gd name="T52" fmla="*/ 150 w 505"/>
                  <a:gd name="T53" fmla="*/ 708 h 708"/>
                  <a:gd name="T54" fmla="*/ 159 w 505"/>
                  <a:gd name="T55" fmla="*/ 699 h 708"/>
                  <a:gd name="T56" fmla="*/ 186 w 505"/>
                  <a:gd name="T57" fmla="*/ 681 h 708"/>
                  <a:gd name="T58" fmla="*/ 221 w 505"/>
                  <a:gd name="T59" fmla="*/ 690 h 708"/>
                  <a:gd name="T60" fmla="*/ 221 w 505"/>
                  <a:gd name="T61" fmla="*/ 654 h 708"/>
                  <a:gd name="T62" fmla="*/ 266 w 505"/>
                  <a:gd name="T63" fmla="*/ 672 h 708"/>
                  <a:gd name="T64" fmla="*/ 301 w 505"/>
                  <a:gd name="T65" fmla="*/ 654 h 708"/>
                  <a:gd name="T66" fmla="*/ 390 w 505"/>
                  <a:gd name="T67" fmla="*/ 690 h 708"/>
                  <a:gd name="T68" fmla="*/ 416 w 505"/>
                  <a:gd name="T69" fmla="*/ 654 h 708"/>
                  <a:gd name="T70" fmla="*/ 407 w 505"/>
                  <a:gd name="T71" fmla="*/ 646 h 708"/>
                  <a:gd name="T72" fmla="*/ 505 w 505"/>
                  <a:gd name="T73" fmla="*/ 495 h 708"/>
                  <a:gd name="T74" fmla="*/ 469 w 505"/>
                  <a:gd name="T75" fmla="*/ 460 h 708"/>
                  <a:gd name="T76" fmla="*/ 452 w 505"/>
                  <a:gd name="T77" fmla="*/ 424 h 708"/>
                  <a:gd name="T78" fmla="*/ 452 w 505"/>
                  <a:gd name="T79" fmla="*/ 389 h 708"/>
                  <a:gd name="T80" fmla="*/ 399 w 505"/>
                  <a:gd name="T81" fmla="*/ 292 h 708"/>
                  <a:gd name="T82" fmla="*/ 425 w 505"/>
                  <a:gd name="T83" fmla="*/ 256 h 708"/>
                  <a:gd name="T84" fmla="*/ 425 w 505"/>
                  <a:gd name="T85" fmla="*/ 230 h 708"/>
                  <a:gd name="T86" fmla="*/ 452 w 505"/>
                  <a:gd name="T87" fmla="*/ 194 h 708"/>
                  <a:gd name="T88" fmla="*/ 416 w 505"/>
                  <a:gd name="T89" fmla="*/ 159 h 708"/>
                  <a:gd name="T90" fmla="*/ 381 w 505"/>
                  <a:gd name="T91" fmla="*/ 124 h 708"/>
                  <a:gd name="T92" fmla="*/ 399 w 505"/>
                  <a:gd name="T93" fmla="*/ 71 h 70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05"/>
                  <a:gd name="T142" fmla="*/ 0 h 708"/>
                  <a:gd name="T143" fmla="*/ 505 w 505"/>
                  <a:gd name="T144" fmla="*/ 708 h 70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05" h="708">
                    <a:moveTo>
                      <a:pt x="399" y="71"/>
                    </a:moveTo>
                    <a:lnTo>
                      <a:pt x="399" y="62"/>
                    </a:lnTo>
                    <a:lnTo>
                      <a:pt x="301" y="44"/>
                    </a:lnTo>
                    <a:lnTo>
                      <a:pt x="301" y="17"/>
                    </a:lnTo>
                    <a:lnTo>
                      <a:pt x="310" y="9"/>
                    </a:lnTo>
                    <a:lnTo>
                      <a:pt x="292" y="0"/>
                    </a:lnTo>
                    <a:lnTo>
                      <a:pt x="275" y="0"/>
                    </a:lnTo>
                    <a:lnTo>
                      <a:pt x="257" y="0"/>
                    </a:lnTo>
                    <a:lnTo>
                      <a:pt x="230" y="79"/>
                    </a:lnTo>
                    <a:lnTo>
                      <a:pt x="221" y="106"/>
                    </a:lnTo>
                    <a:lnTo>
                      <a:pt x="204" y="124"/>
                    </a:lnTo>
                    <a:lnTo>
                      <a:pt x="97" y="97"/>
                    </a:lnTo>
                    <a:lnTo>
                      <a:pt x="97" y="88"/>
                    </a:lnTo>
                    <a:lnTo>
                      <a:pt x="97" y="79"/>
                    </a:lnTo>
                    <a:lnTo>
                      <a:pt x="97" y="71"/>
                    </a:lnTo>
                    <a:lnTo>
                      <a:pt x="62" y="62"/>
                    </a:lnTo>
                    <a:lnTo>
                      <a:pt x="71" y="115"/>
                    </a:lnTo>
                    <a:lnTo>
                      <a:pt x="80" y="141"/>
                    </a:lnTo>
                    <a:lnTo>
                      <a:pt x="80" y="150"/>
                    </a:lnTo>
                    <a:lnTo>
                      <a:pt x="80" y="159"/>
                    </a:lnTo>
                    <a:lnTo>
                      <a:pt x="106" y="150"/>
                    </a:lnTo>
                    <a:lnTo>
                      <a:pt x="106" y="159"/>
                    </a:lnTo>
                    <a:lnTo>
                      <a:pt x="106" y="168"/>
                    </a:lnTo>
                    <a:lnTo>
                      <a:pt x="97" y="177"/>
                    </a:lnTo>
                    <a:lnTo>
                      <a:pt x="88" y="177"/>
                    </a:lnTo>
                    <a:lnTo>
                      <a:pt x="106" y="256"/>
                    </a:lnTo>
                    <a:lnTo>
                      <a:pt x="106" y="265"/>
                    </a:lnTo>
                    <a:lnTo>
                      <a:pt x="106" y="274"/>
                    </a:lnTo>
                    <a:lnTo>
                      <a:pt x="115" y="274"/>
                    </a:lnTo>
                    <a:lnTo>
                      <a:pt x="88" y="292"/>
                    </a:lnTo>
                    <a:lnTo>
                      <a:pt x="71" y="292"/>
                    </a:lnTo>
                    <a:lnTo>
                      <a:pt x="53" y="301"/>
                    </a:lnTo>
                    <a:lnTo>
                      <a:pt x="53" y="318"/>
                    </a:lnTo>
                    <a:lnTo>
                      <a:pt x="53" y="327"/>
                    </a:lnTo>
                    <a:lnTo>
                      <a:pt x="62" y="407"/>
                    </a:lnTo>
                    <a:lnTo>
                      <a:pt x="53" y="416"/>
                    </a:lnTo>
                    <a:lnTo>
                      <a:pt x="53" y="460"/>
                    </a:lnTo>
                    <a:lnTo>
                      <a:pt x="35" y="469"/>
                    </a:lnTo>
                    <a:lnTo>
                      <a:pt x="35" y="486"/>
                    </a:lnTo>
                    <a:lnTo>
                      <a:pt x="44" y="495"/>
                    </a:lnTo>
                    <a:lnTo>
                      <a:pt x="35" y="495"/>
                    </a:lnTo>
                    <a:lnTo>
                      <a:pt x="35" y="504"/>
                    </a:lnTo>
                    <a:lnTo>
                      <a:pt x="26" y="504"/>
                    </a:lnTo>
                    <a:lnTo>
                      <a:pt x="35" y="522"/>
                    </a:lnTo>
                    <a:lnTo>
                      <a:pt x="35" y="531"/>
                    </a:lnTo>
                    <a:lnTo>
                      <a:pt x="18" y="548"/>
                    </a:lnTo>
                    <a:lnTo>
                      <a:pt x="18" y="557"/>
                    </a:lnTo>
                    <a:lnTo>
                      <a:pt x="9" y="566"/>
                    </a:lnTo>
                    <a:lnTo>
                      <a:pt x="0" y="575"/>
                    </a:lnTo>
                    <a:lnTo>
                      <a:pt x="0" y="584"/>
                    </a:lnTo>
                    <a:lnTo>
                      <a:pt x="9" y="584"/>
                    </a:lnTo>
                    <a:lnTo>
                      <a:pt x="0" y="637"/>
                    </a:lnTo>
                    <a:lnTo>
                      <a:pt x="26" y="628"/>
                    </a:lnTo>
                    <a:lnTo>
                      <a:pt x="35" y="637"/>
                    </a:lnTo>
                    <a:lnTo>
                      <a:pt x="26" y="654"/>
                    </a:lnTo>
                    <a:lnTo>
                      <a:pt x="35" y="654"/>
                    </a:lnTo>
                    <a:lnTo>
                      <a:pt x="44" y="663"/>
                    </a:lnTo>
                    <a:lnTo>
                      <a:pt x="53" y="663"/>
                    </a:lnTo>
                    <a:lnTo>
                      <a:pt x="71" y="663"/>
                    </a:lnTo>
                    <a:lnTo>
                      <a:pt x="80" y="663"/>
                    </a:lnTo>
                    <a:lnTo>
                      <a:pt x="88" y="663"/>
                    </a:lnTo>
                    <a:lnTo>
                      <a:pt x="97" y="663"/>
                    </a:lnTo>
                    <a:lnTo>
                      <a:pt x="106" y="654"/>
                    </a:lnTo>
                    <a:lnTo>
                      <a:pt x="124" y="672"/>
                    </a:lnTo>
                    <a:lnTo>
                      <a:pt x="124" y="681"/>
                    </a:lnTo>
                    <a:lnTo>
                      <a:pt x="142" y="690"/>
                    </a:lnTo>
                    <a:lnTo>
                      <a:pt x="142" y="699"/>
                    </a:lnTo>
                    <a:lnTo>
                      <a:pt x="150" y="699"/>
                    </a:lnTo>
                    <a:lnTo>
                      <a:pt x="150" y="708"/>
                    </a:lnTo>
                    <a:lnTo>
                      <a:pt x="159" y="708"/>
                    </a:lnTo>
                    <a:lnTo>
                      <a:pt x="159" y="699"/>
                    </a:lnTo>
                    <a:lnTo>
                      <a:pt x="177" y="690"/>
                    </a:lnTo>
                    <a:lnTo>
                      <a:pt x="186" y="681"/>
                    </a:lnTo>
                    <a:lnTo>
                      <a:pt x="204" y="699"/>
                    </a:lnTo>
                    <a:lnTo>
                      <a:pt x="221" y="681"/>
                    </a:lnTo>
                    <a:lnTo>
                      <a:pt x="221" y="690"/>
                    </a:lnTo>
                    <a:lnTo>
                      <a:pt x="230" y="681"/>
                    </a:lnTo>
                    <a:lnTo>
                      <a:pt x="230" y="672"/>
                    </a:lnTo>
                    <a:lnTo>
                      <a:pt x="221" y="654"/>
                    </a:lnTo>
                    <a:lnTo>
                      <a:pt x="230" y="637"/>
                    </a:lnTo>
                    <a:lnTo>
                      <a:pt x="248" y="681"/>
                    </a:lnTo>
                    <a:lnTo>
                      <a:pt x="266" y="672"/>
                    </a:lnTo>
                    <a:lnTo>
                      <a:pt x="275" y="672"/>
                    </a:lnTo>
                    <a:lnTo>
                      <a:pt x="292" y="681"/>
                    </a:lnTo>
                    <a:lnTo>
                      <a:pt x="301" y="654"/>
                    </a:lnTo>
                    <a:lnTo>
                      <a:pt x="337" y="690"/>
                    </a:lnTo>
                    <a:lnTo>
                      <a:pt x="363" y="654"/>
                    </a:lnTo>
                    <a:lnTo>
                      <a:pt x="390" y="690"/>
                    </a:lnTo>
                    <a:lnTo>
                      <a:pt x="390" y="699"/>
                    </a:lnTo>
                    <a:lnTo>
                      <a:pt x="416" y="654"/>
                    </a:lnTo>
                    <a:lnTo>
                      <a:pt x="407" y="646"/>
                    </a:lnTo>
                    <a:lnTo>
                      <a:pt x="434" y="610"/>
                    </a:lnTo>
                    <a:lnTo>
                      <a:pt x="461" y="513"/>
                    </a:lnTo>
                    <a:lnTo>
                      <a:pt x="505" y="495"/>
                    </a:lnTo>
                    <a:lnTo>
                      <a:pt x="505" y="486"/>
                    </a:lnTo>
                    <a:lnTo>
                      <a:pt x="478" y="478"/>
                    </a:lnTo>
                    <a:lnTo>
                      <a:pt x="469" y="460"/>
                    </a:lnTo>
                    <a:lnTo>
                      <a:pt x="461" y="451"/>
                    </a:lnTo>
                    <a:lnTo>
                      <a:pt x="434" y="451"/>
                    </a:lnTo>
                    <a:lnTo>
                      <a:pt x="452" y="424"/>
                    </a:lnTo>
                    <a:lnTo>
                      <a:pt x="461" y="416"/>
                    </a:lnTo>
                    <a:lnTo>
                      <a:pt x="461" y="407"/>
                    </a:lnTo>
                    <a:lnTo>
                      <a:pt x="452" y="389"/>
                    </a:lnTo>
                    <a:lnTo>
                      <a:pt x="452" y="345"/>
                    </a:lnTo>
                    <a:lnTo>
                      <a:pt x="399" y="336"/>
                    </a:lnTo>
                    <a:lnTo>
                      <a:pt x="399" y="292"/>
                    </a:lnTo>
                    <a:lnTo>
                      <a:pt x="399" y="274"/>
                    </a:lnTo>
                    <a:lnTo>
                      <a:pt x="399" y="247"/>
                    </a:lnTo>
                    <a:lnTo>
                      <a:pt x="425" y="256"/>
                    </a:lnTo>
                    <a:lnTo>
                      <a:pt x="425" y="247"/>
                    </a:lnTo>
                    <a:lnTo>
                      <a:pt x="425" y="230"/>
                    </a:lnTo>
                    <a:lnTo>
                      <a:pt x="452" y="212"/>
                    </a:lnTo>
                    <a:lnTo>
                      <a:pt x="461" y="212"/>
                    </a:lnTo>
                    <a:lnTo>
                      <a:pt x="452" y="194"/>
                    </a:lnTo>
                    <a:lnTo>
                      <a:pt x="425" y="177"/>
                    </a:lnTo>
                    <a:lnTo>
                      <a:pt x="425" y="159"/>
                    </a:lnTo>
                    <a:lnTo>
                      <a:pt x="416" y="159"/>
                    </a:lnTo>
                    <a:lnTo>
                      <a:pt x="390" y="150"/>
                    </a:lnTo>
                    <a:lnTo>
                      <a:pt x="390" y="132"/>
                    </a:lnTo>
                    <a:lnTo>
                      <a:pt x="381" y="124"/>
                    </a:lnTo>
                    <a:lnTo>
                      <a:pt x="381" y="88"/>
                    </a:lnTo>
                    <a:lnTo>
                      <a:pt x="390" y="79"/>
                    </a:lnTo>
                    <a:lnTo>
                      <a:pt x="399" y="71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795"/>
              <p:cNvSpPr>
                <a:spLocks/>
              </p:cNvSpPr>
              <p:nvPr/>
            </p:nvSpPr>
            <p:spPr bwMode="auto">
              <a:xfrm>
                <a:off x="1612547" y="0"/>
                <a:ext cx="917351" cy="1070790"/>
              </a:xfrm>
              <a:custGeom>
                <a:avLst/>
                <a:gdLst>
                  <a:gd name="T0" fmla="*/ 177 w 479"/>
                  <a:gd name="T1" fmla="*/ 204 h 628"/>
                  <a:gd name="T2" fmla="*/ 177 w 479"/>
                  <a:gd name="T3" fmla="*/ 213 h 628"/>
                  <a:gd name="T4" fmla="*/ 169 w 479"/>
                  <a:gd name="T5" fmla="*/ 213 h 628"/>
                  <a:gd name="T6" fmla="*/ 160 w 479"/>
                  <a:gd name="T7" fmla="*/ 222 h 628"/>
                  <a:gd name="T8" fmla="*/ 142 w 479"/>
                  <a:gd name="T9" fmla="*/ 230 h 628"/>
                  <a:gd name="T10" fmla="*/ 133 w 479"/>
                  <a:gd name="T11" fmla="*/ 239 h 628"/>
                  <a:gd name="T12" fmla="*/ 133 w 479"/>
                  <a:gd name="T13" fmla="*/ 257 h 628"/>
                  <a:gd name="T14" fmla="*/ 142 w 479"/>
                  <a:gd name="T15" fmla="*/ 301 h 628"/>
                  <a:gd name="T16" fmla="*/ 89 w 479"/>
                  <a:gd name="T17" fmla="*/ 345 h 628"/>
                  <a:gd name="T18" fmla="*/ 80 w 479"/>
                  <a:gd name="T19" fmla="*/ 328 h 628"/>
                  <a:gd name="T20" fmla="*/ 45 w 479"/>
                  <a:gd name="T21" fmla="*/ 301 h 628"/>
                  <a:gd name="T22" fmla="*/ 18 w 479"/>
                  <a:gd name="T23" fmla="*/ 301 h 628"/>
                  <a:gd name="T24" fmla="*/ 0 w 479"/>
                  <a:gd name="T25" fmla="*/ 328 h 628"/>
                  <a:gd name="T26" fmla="*/ 62 w 479"/>
                  <a:gd name="T27" fmla="*/ 407 h 628"/>
                  <a:gd name="T28" fmla="*/ 45 w 479"/>
                  <a:gd name="T29" fmla="*/ 425 h 628"/>
                  <a:gd name="T30" fmla="*/ 9 w 479"/>
                  <a:gd name="T31" fmla="*/ 434 h 628"/>
                  <a:gd name="T32" fmla="*/ 18 w 479"/>
                  <a:gd name="T33" fmla="*/ 522 h 628"/>
                  <a:gd name="T34" fmla="*/ 27 w 479"/>
                  <a:gd name="T35" fmla="*/ 575 h 628"/>
                  <a:gd name="T36" fmla="*/ 36 w 479"/>
                  <a:gd name="T37" fmla="*/ 593 h 628"/>
                  <a:gd name="T38" fmla="*/ 53 w 479"/>
                  <a:gd name="T39" fmla="*/ 611 h 628"/>
                  <a:gd name="T40" fmla="*/ 80 w 479"/>
                  <a:gd name="T41" fmla="*/ 575 h 628"/>
                  <a:gd name="T42" fmla="*/ 98 w 479"/>
                  <a:gd name="T43" fmla="*/ 602 h 628"/>
                  <a:gd name="T44" fmla="*/ 151 w 479"/>
                  <a:gd name="T45" fmla="*/ 611 h 628"/>
                  <a:gd name="T46" fmla="*/ 169 w 479"/>
                  <a:gd name="T47" fmla="*/ 611 h 628"/>
                  <a:gd name="T48" fmla="*/ 177 w 479"/>
                  <a:gd name="T49" fmla="*/ 611 h 628"/>
                  <a:gd name="T50" fmla="*/ 195 w 479"/>
                  <a:gd name="T51" fmla="*/ 593 h 628"/>
                  <a:gd name="T52" fmla="*/ 222 w 479"/>
                  <a:gd name="T53" fmla="*/ 602 h 628"/>
                  <a:gd name="T54" fmla="*/ 275 w 479"/>
                  <a:gd name="T55" fmla="*/ 620 h 628"/>
                  <a:gd name="T56" fmla="*/ 293 w 479"/>
                  <a:gd name="T57" fmla="*/ 549 h 628"/>
                  <a:gd name="T58" fmla="*/ 284 w 479"/>
                  <a:gd name="T59" fmla="*/ 549 h 628"/>
                  <a:gd name="T60" fmla="*/ 284 w 479"/>
                  <a:gd name="T61" fmla="*/ 558 h 628"/>
                  <a:gd name="T62" fmla="*/ 275 w 479"/>
                  <a:gd name="T63" fmla="*/ 540 h 628"/>
                  <a:gd name="T64" fmla="*/ 266 w 479"/>
                  <a:gd name="T65" fmla="*/ 540 h 628"/>
                  <a:gd name="T66" fmla="*/ 275 w 479"/>
                  <a:gd name="T67" fmla="*/ 522 h 628"/>
                  <a:gd name="T68" fmla="*/ 275 w 479"/>
                  <a:gd name="T69" fmla="*/ 522 h 628"/>
                  <a:gd name="T70" fmla="*/ 284 w 479"/>
                  <a:gd name="T71" fmla="*/ 513 h 628"/>
                  <a:gd name="T72" fmla="*/ 310 w 479"/>
                  <a:gd name="T73" fmla="*/ 505 h 628"/>
                  <a:gd name="T74" fmla="*/ 319 w 479"/>
                  <a:gd name="T75" fmla="*/ 416 h 628"/>
                  <a:gd name="T76" fmla="*/ 355 w 479"/>
                  <a:gd name="T77" fmla="*/ 407 h 628"/>
                  <a:gd name="T78" fmla="*/ 355 w 479"/>
                  <a:gd name="T79" fmla="*/ 381 h 628"/>
                  <a:gd name="T80" fmla="*/ 390 w 479"/>
                  <a:gd name="T81" fmla="*/ 381 h 628"/>
                  <a:gd name="T82" fmla="*/ 408 w 479"/>
                  <a:gd name="T83" fmla="*/ 310 h 628"/>
                  <a:gd name="T84" fmla="*/ 434 w 479"/>
                  <a:gd name="T85" fmla="*/ 275 h 628"/>
                  <a:gd name="T86" fmla="*/ 443 w 479"/>
                  <a:gd name="T87" fmla="*/ 266 h 628"/>
                  <a:gd name="T88" fmla="*/ 479 w 479"/>
                  <a:gd name="T89" fmla="*/ 257 h 628"/>
                  <a:gd name="T90" fmla="*/ 479 w 479"/>
                  <a:gd name="T91" fmla="*/ 239 h 628"/>
                  <a:gd name="T92" fmla="*/ 470 w 479"/>
                  <a:gd name="T93" fmla="*/ 115 h 628"/>
                  <a:gd name="T94" fmla="*/ 470 w 479"/>
                  <a:gd name="T95" fmla="*/ 107 h 628"/>
                  <a:gd name="T96" fmla="*/ 443 w 479"/>
                  <a:gd name="T97" fmla="*/ 62 h 628"/>
                  <a:gd name="T98" fmla="*/ 275 w 479"/>
                  <a:gd name="T99" fmla="*/ 133 h 628"/>
                  <a:gd name="T100" fmla="*/ 275 w 479"/>
                  <a:gd name="T101" fmla="*/ 133 h 628"/>
                  <a:gd name="T102" fmla="*/ 275 w 479"/>
                  <a:gd name="T103" fmla="*/ 142 h 628"/>
                  <a:gd name="T104" fmla="*/ 275 w 479"/>
                  <a:gd name="T105" fmla="*/ 142 h 628"/>
                  <a:gd name="T106" fmla="*/ 257 w 479"/>
                  <a:gd name="T107" fmla="*/ 151 h 628"/>
                  <a:gd name="T108" fmla="*/ 239 w 479"/>
                  <a:gd name="T109" fmla="*/ 160 h 628"/>
                  <a:gd name="T110" fmla="*/ 222 w 479"/>
                  <a:gd name="T111" fmla="*/ 168 h 628"/>
                  <a:gd name="T112" fmla="*/ 213 w 479"/>
                  <a:gd name="T113" fmla="*/ 177 h 628"/>
                  <a:gd name="T114" fmla="*/ 204 w 479"/>
                  <a:gd name="T115" fmla="*/ 186 h 628"/>
                  <a:gd name="T116" fmla="*/ 186 w 479"/>
                  <a:gd name="T117" fmla="*/ 195 h 62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79"/>
                  <a:gd name="T178" fmla="*/ 0 h 628"/>
                  <a:gd name="T179" fmla="*/ 479 w 479"/>
                  <a:gd name="T180" fmla="*/ 628 h 62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79" h="628">
                    <a:moveTo>
                      <a:pt x="186" y="204"/>
                    </a:moveTo>
                    <a:lnTo>
                      <a:pt x="186" y="204"/>
                    </a:lnTo>
                    <a:lnTo>
                      <a:pt x="177" y="204"/>
                    </a:lnTo>
                    <a:lnTo>
                      <a:pt x="177" y="213"/>
                    </a:lnTo>
                    <a:lnTo>
                      <a:pt x="169" y="213"/>
                    </a:lnTo>
                    <a:lnTo>
                      <a:pt x="160" y="222"/>
                    </a:lnTo>
                    <a:lnTo>
                      <a:pt x="151" y="230"/>
                    </a:lnTo>
                    <a:lnTo>
                      <a:pt x="142" y="230"/>
                    </a:lnTo>
                    <a:lnTo>
                      <a:pt x="142" y="239"/>
                    </a:lnTo>
                    <a:lnTo>
                      <a:pt x="133" y="239"/>
                    </a:lnTo>
                    <a:lnTo>
                      <a:pt x="124" y="248"/>
                    </a:lnTo>
                    <a:lnTo>
                      <a:pt x="133" y="257"/>
                    </a:lnTo>
                    <a:lnTo>
                      <a:pt x="133" y="266"/>
                    </a:lnTo>
                    <a:lnTo>
                      <a:pt x="142" y="283"/>
                    </a:lnTo>
                    <a:lnTo>
                      <a:pt x="142" y="301"/>
                    </a:lnTo>
                    <a:lnTo>
                      <a:pt x="89" y="354"/>
                    </a:lnTo>
                    <a:lnTo>
                      <a:pt x="89" y="345"/>
                    </a:lnTo>
                    <a:lnTo>
                      <a:pt x="89" y="337"/>
                    </a:lnTo>
                    <a:lnTo>
                      <a:pt x="80" y="328"/>
                    </a:lnTo>
                    <a:lnTo>
                      <a:pt x="62" y="328"/>
                    </a:lnTo>
                    <a:lnTo>
                      <a:pt x="45" y="301"/>
                    </a:lnTo>
                    <a:lnTo>
                      <a:pt x="36" y="301"/>
                    </a:lnTo>
                    <a:lnTo>
                      <a:pt x="27" y="301"/>
                    </a:lnTo>
                    <a:lnTo>
                      <a:pt x="18" y="301"/>
                    </a:lnTo>
                    <a:lnTo>
                      <a:pt x="0" y="301"/>
                    </a:lnTo>
                    <a:lnTo>
                      <a:pt x="0" y="310"/>
                    </a:lnTo>
                    <a:lnTo>
                      <a:pt x="0" y="328"/>
                    </a:lnTo>
                    <a:lnTo>
                      <a:pt x="9" y="363"/>
                    </a:lnTo>
                    <a:lnTo>
                      <a:pt x="9" y="398"/>
                    </a:lnTo>
                    <a:lnTo>
                      <a:pt x="62" y="407"/>
                    </a:lnTo>
                    <a:lnTo>
                      <a:pt x="62" y="416"/>
                    </a:lnTo>
                    <a:lnTo>
                      <a:pt x="53" y="425"/>
                    </a:lnTo>
                    <a:lnTo>
                      <a:pt x="45" y="425"/>
                    </a:lnTo>
                    <a:lnTo>
                      <a:pt x="36" y="425"/>
                    </a:lnTo>
                    <a:lnTo>
                      <a:pt x="27" y="434"/>
                    </a:lnTo>
                    <a:lnTo>
                      <a:pt x="9" y="434"/>
                    </a:lnTo>
                    <a:lnTo>
                      <a:pt x="18" y="496"/>
                    </a:lnTo>
                    <a:lnTo>
                      <a:pt x="9" y="513"/>
                    </a:lnTo>
                    <a:lnTo>
                      <a:pt x="18" y="522"/>
                    </a:lnTo>
                    <a:lnTo>
                      <a:pt x="27" y="575"/>
                    </a:lnTo>
                    <a:lnTo>
                      <a:pt x="27" y="584"/>
                    </a:lnTo>
                    <a:lnTo>
                      <a:pt x="36" y="593"/>
                    </a:lnTo>
                    <a:lnTo>
                      <a:pt x="36" y="602"/>
                    </a:lnTo>
                    <a:lnTo>
                      <a:pt x="45" y="611"/>
                    </a:lnTo>
                    <a:lnTo>
                      <a:pt x="53" y="611"/>
                    </a:lnTo>
                    <a:lnTo>
                      <a:pt x="62" y="620"/>
                    </a:lnTo>
                    <a:lnTo>
                      <a:pt x="71" y="584"/>
                    </a:lnTo>
                    <a:lnTo>
                      <a:pt x="80" y="575"/>
                    </a:lnTo>
                    <a:lnTo>
                      <a:pt x="98" y="593"/>
                    </a:lnTo>
                    <a:lnTo>
                      <a:pt x="98" y="602"/>
                    </a:lnTo>
                    <a:lnTo>
                      <a:pt x="151" y="611"/>
                    </a:lnTo>
                    <a:lnTo>
                      <a:pt x="151" y="602"/>
                    </a:lnTo>
                    <a:lnTo>
                      <a:pt x="160" y="611"/>
                    </a:lnTo>
                    <a:lnTo>
                      <a:pt x="169" y="611"/>
                    </a:lnTo>
                    <a:lnTo>
                      <a:pt x="177" y="611"/>
                    </a:lnTo>
                    <a:lnTo>
                      <a:pt x="186" y="611"/>
                    </a:lnTo>
                    <a:lnTo>
                      <a:pt x="195" y="593"/>
                    </a:lnTo>
                    <a:lnTo>
                      <a:pt x="204" y="593"/>
                    </a:lnTo>
                    <a:lnTo>
                      <a:pt x="204" y="602"/>
                    </a:lnTo>
                    <a:lnTo>
                      <a:pt x="222" y="602"/>
                    </a:lnTo>
                    <a:lnTo>
                      <a:pt x="239" y="611"/>
                    </a:lnTo>
                    <a:lnTo>
                      <a:pt x="239" y="628"/>
                    </a:lnTo>
                    <a:lnTo>
                      <a:pt x="275" y="620"/>
                    </a:lnTo>
                    <a:lnTo>
                      <a:pt x="293" y="628"/>
                    </a:lnTo>
                    <a:lnTo>
                      <a:pt x="301" y="549"/>
                    </a:lnTo>
                    <a:lnTo>
                      <a:pt x="293" y="549"/>
                    </a:lnTo>
                    <a:lnTo>
                      <a:pt x="284" y="549"/>
                    </a:lnTo>
                    <a:lnTo>
                      <a:pt x="284" y="558"/>
                    </a:lnTo>
                    <a:lnTo>
                      <a:pt x="275" y="549"/>
                    </a:lnTo>
                    <a:lnTo>
                      <a:pt x="275" y="540"/>
                    </a:lnTo>
                    <a:lnTo>
                      <a:pt x="266" y="540"/>
                    </a:lnTo>
                    <a:lnTo>
                      <a:pt x="266" y="531"/>
                    </a:lnTo>
                    <a:lnTo>
                      <a:pt x="275" y="531"/>
                    </a:lnTo>
                    <a:lnTo>
                      <a:pt x="275" y="522"/>
                    </a:lnTo>
                    <a:lnTo>
                      <a:pt x="284" y="513"/>
                    </a:lnTo>
                    <a:lnTo>
                      <a:pt x="284" y="505"/>
                    </a:lnTo>
                    <a:lnTo>
                      <a:pt x="293" y="505"/>
                    </a:lnTo>
                    <a:lnTo>
                      <a:pt x="310" y="505"/>
                    </a:lnTo>
                    <a:lnTo>
                      <a:pt x="301" y="478"/>
                    </a:lnTo>
                    <a:lnTo>
                      <a:pt x="293" y="416"/>
                    </a:lnTo>
                    <a:lnTo>
                      <a:pt x="319" y="416"/>
                    </a:lnTo>
                    <a:lnTo>
                      <a:pt x="328" y="398"/>
                    </a:lnTo>
                    <a:lnTo>
                      <a:pt x="337" y="398"/>
                    </a:lnTo>
                    <a:lnTo>
                      <a:pt x="355" y="407"/>
                    </a:lnTo>
                    <a:lnTo>
                      <a:pt x="355" y="398"/>
                    </a:lnTo>
                    <a:lnTo>
                      <a:pt x="355" y="381"/>
                    </a:lnTo>
                    <a:lnTo>
                      <a:pt x="364" y="381"/>
                    </a:lnTo>
                    <a:lnTo>
                      <a:pt x="372" y="381"/>
                    </a:lnTo>
                    <a:lnTo>
                      <a:pt x="390" y="381"/>
                    </a:lnTo>
                    <a:lnTo>
                      <a:pt x="408" y="310"/>
                    </a:lnTo>
                    <a:lnTo>
                      <a:pt x="408" y="275"/>
                    </a:lnTo>
                    <a:lnTo>
                      <a:pt x="434" y="275"/>
                    </a:lnTo>
                    <a:lnTo>
                      <a:pt x="443" y="275"/>
                    </a:lnTo>
                    <a:lnTo>
                      <a:pt x="443" y="266"/>
                    </a:lnTo>
                    <a:lnTo>
                      <a:pt x="452" y="275"/>
                    </a:lnTo>
                    <a:lnTo>
                      <a:pt x="470" y="266"/>
                    </a:lnTo>
                    <a:lnTo>
                      <a:pt x="479" y="257"/>
                    </a:lnTo>
                    <a:lnTo>
                      <a:pt x="479" y="248"/>
                    </a:lnTo>
                    <a:lnTo>
                      <a:pt x="479" y="239"/>
                    </a:lnTo>
                    <a:lnTo>
                      <a:pt x="443" y="239"/>
                    </a:lnTo>
                    <a:lnTo>
                      <a:pt x="470" y="115"/>
                    </a:lnTo>
                    <a:lnTo>
                      <a:pt x="470" y="107"/>
                    </a:lnTo>
                    <a:lnTo>
                      <a:pt x="470" y="89"/>
                    </a:lnTo>
                    <a:lnTo>
                      <a:pt x="461" y="71"/>
                    </a:lnTo>
                    <a:lnTo>
                      <a:pt x="443" y="62"/>
                    </a:lnTo>
                    <a:lnTo>
                      <a:pt x="399" y="9"/>
                    </a:lnTo>
                    <a:lnTo>
                      <a:pt x="381" y="0"/>
                    </a:lnTo>
                    <a:lnTo>
                      <a:pt x="275" y="133"/>
                    </a:lnTo>
                    <a:lnTo>
                      <a:pt x="275" y="142"/>
                    </a:lnTo>
                    <a:lnTo>
                      <a:pt x="257" y="151"/>
                    </a:lnTo>
                    <a:lnTo>
                      <a:pt x="248" y="151"/>
                    </a:lnTo>
                    <a:lnTo>
                      <a:pt x="239" y="160"/>
                    </a:lnTo>
                    <a:lnTo>
                      <a:pt x="231" y="168"/>
                    </a:lnTo>
                    <a:lnTo>
                      <a:pt x="222" y="168"/>
                    </a:lnTo>
                    <a:lnTo>
                      <a:pt x="222" y="177"/>
                    </a:lnTo>
                    <a:lnTo>
                      <a:pt x="213" y="177"/>
                    </a:lnTo>
                    <a:lnTo>
                      <a:pt x="213" y="186"/>
                    </a:lnTo>
                    <a:lnTo>
                      <a:pt x="204" y="186"/>
                    </a:lnTo>
                    <a:lnTo>
                      <a:pt x="195" y="195"/>
                    </a:lnTo>
                    <a:lnTo>
                      <a:pt x="186" y="195"/>
                    </a:lnTo>
                    <a:lnTo>
                      <a:pt x="186" y="20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r>
                  <a:rPr lang="es-MX" sz="825">
                    <a:solidFill>
                      <a:prstClr val="black"/>
                    </a:solidFill>
                  </a:rPr>
                  <a:t>        </a:t>
                </a:r>
              </a:p>
            </p:txBody>
          </p:sp>
          <p:sp>
            <p:nvSpPr>
              <p:cNvPr id="64" name="Freeform 796"/>
              <p:cNvSpPr>
                <a:spLocks/>
              </p:cNvSpPr>
              <p:nvPr/>
            </p:nvSpPr>
            <p:spPr bwMode="auto">
              <a:xfrm>
                <a:off x="1018854" y="2006879"/>
                <a:ext cx="356216" cy="482538"/>
              </a:xfrm>
              <a:custGeom>
                <a:avLst/>
                <a:gdLst>
                  <a:gd name="T0" fmla="*/ 133 w 186"/>
                  <a:gd name="T1" fmla="*/ 0 h 283"/>
                  <a:gd name="T2" fmla="*/ 133 w 186"/>
                  <a:gd name="T3" fmla="*/ 0 h 283"/>
                  <a:gd name="T4" fmla="*/ 124 w 186"/>
                  <a:gd name="T5" fmla="*/ 0 h 283"/>
                  <a:gd name="T6" fmla="*/ 115 w 186"/>
                  <a:gd name="T7" fmla="*/ 0 h 283"/>
                  <a:gd name="T8" fmla="*/ 106 w 186"/>
                  <a:gd name="T9" fmla="*/ 0 h 283"/>
                  <a:gd name="T10" fmla="*/ 98 w 186"/>
                  <a:gd name="T11" fmla="*/ 9 h 283"/>
                  <a:gd name="T12" fmla="*/ 53 w 186"/>
                  <a:gd name="T13" fmla="*/ 0 h 283"/>
                  <a:gd name="T14" fmla="*/ 53 w 186"/>
                  <a:gd name="T15" fmla="*/ 18 h 283"/>
                  <a:gd name="T16" fmla="*/ 44 w 186"/>
                  <a:gd name="T17" fmla="*/ 71 h 283"/>
                  <a:gd name="T18" fmla="*/ 18 w 186"/>
                  <a:gd name="T19" fmla="*/ 53 h 283"/>
                  <a:gd name="T20" fmla="*/ 18 w 186"/>
                  <a:gd name="T21" fmla="*/ 53 h 283"/>
                  <a:gd name="T22" fmla="*/ 18 w 186"/>
                  <a:gd name="T23" fmla="*/ 62 h 283"/>
                  <a:gd name="T24" fmla="*/ 9 w 186"/>
                  <a:gd name="T25" fmla="*/ 80 h 283"/>
                  <a:gd name="T26" fmla="*/ 9 w 186"/>
                  <a:gd name="T27" fmla="*/ 80 h 283"/>
                  <a:gd name="T28" fmla="*/ 9 w 186"/>
                  <a:gd name="T29" fmla="*/ 88 h 283"/>
                  <a:gd name="T30" fmla="*/ 9 w 186"/>
                  <a:gd name="T31" fmla="*/ 88 h 283"/>
                  <a:gd name="T32" fmla="*/ 9 w 186"/>
                  <a:gd name="T33" fmla="*/ 97 h 283"/>
                  <a:gd name="T34" fmla="*/ 0 w 186"/>
                  <a:gd name="T35" fmla="*/ 106 h 283"/>
                  <a:gd name="T36" fmla="*/ 0 w 186"/>
                  <a:gd name="T37" fmla="*/ 115 h 283"/>
                  <a:gd name="T38" fmla="*/ 0 w 186"/>
                  <a:gd name="T39" fmla="*/ 115 h 283"/>
                  <a:gd name="T40" fmla="*/ 0 w 186"/>
                  <a:gd name="T41" fmla="*/ 124 h 283"/>
                  <a:gd name="T42" fmla="*/ 27 w 186"/>
                  <a:gd name="T43" fmla="*/ 177 h 283"/>
                  <a:gd name="T44" fmla="*/ 80 w 186"/>
                  <a:gd name="T45" fmla="*/ 177 h 283"/>
                  <a:gd name="T46" fmla="*/ 71 w 186"/>
                  <a:gd name="T47" fmla="*/ 221 h 283"/>
                  <a:gd name="T48" fmla="*/ 44 w 186"/>
                  <a:gd name="T49" fmla="*/ 283 h 283"/>
                  <a:gd name="T50" fmla="*/ 62 w 186"/>
                  <a:gd name="T51" fmla="*/ 283 h 283"/>
                  <a:gd name="T52" fmla="*/ 124 w 186"/>
                  <a:gd name="T53" fmla="*/ 265 h 283"/>
                  <a:gd name="T54" fmla="*/ 124 w 186"/>
                  <a:gd name="T55" fmla="*/ 256 h 283"/>
                  <a:gd name="T56" fmla="*/ 168 w 186"/>
                  <a:gd name="T57" fmla="*/ 256 h 283"/>
                  <a:gd name="T58" fmla="*/ 186 w 186"/>
                  <a:gd name="T59" fmla="*/ 248 h 283"/>
                  <a:gd name="T60" fmla="*/ 160 w 186"/>
                  <a:gd name="T61" fmla="*/ 221 h 283"/>
                  <a:gd name="T62" fmla="*/ 160 w 186"/>
                  <a:gd name="T63" fmla="*/ 212 h 283"/>
                  <a:gd name="T64" fmla="*/ 168 w 186"/>
                  <a:gd name="T65" fmla="*/ 203 h 283"/>
                  <a:gd name="T66" fmla="*/ 168 w 186"/>
                  <a:gd name="T67" fmla="*/ 203 h 283"/>
                  <a:gd name="T68" fmla="*/ 168 w 186"/>
                  <a:gd name="T69" fmla="*/ 195 h 283"/>
                  <a:gd name="T70" fmla="*/ 168 w 186"/>
                  <a:gd name="T71" fmla="*/ 186 h 283"/>
                  <a:gd name="T72" fmla="*/ 168 w 186"/>
                  <a:gd name="T73" fmla="*/ 186 h 283"/>
                  <a:gd name="T74" fmla="*/ 160 w 186"/>
                  <a:gd name="T75" fmla="*/ 186 h 283"/>
                  <a:gd name="T76" fmla="*/ 160 w 186"/>
                  <a:gd name="T77" fmla="*/ 177 h 283"/>
                  <a:gd name="T78" fmla="*/ 160 w 186"/>
                  <a:gd name="T79" fmla="*/ 177 h 283"/>
                  <a:gd name="T80" fmla="*/ 160 w 186"/>
                  <a:gd name="T81" fmla="*/ 177 h 283"/>
                  <a:gd name="T82" fmla="*/ 151 w 186"/>
                  <a:gd name="T83" fmla="*/ 177 h 283"/>
                  <a:gd name="T84" fmla="*/ 142 w 186"/>
                  <a:gd name="T85" fmla="*/ 168 h 283"/>
                  <a:gd name="T86" fmla="*/ 142 w 186"/>
                  <a:gd name="T87" fmla="*/ 168 h 283"/>
                  <a:gd name="T88" fmla="*/ 151 w 186"/>
                  <a:gd name="T89" fmla="*/ 159 h 283"/>
                  <a:gd name="T90" fmla="*/ 151 w 186"/>
                  <a:gd name="T91" fmla="*/ 159 h 283"/>
                  <a:gd name="T92" fmla="*/ 160 w 186"/>
                  <a:gd name="T93" fmla="*/ 159 h 283"/>
                  <a:gd name="T94" fmla="*/ 160 w 186"/>
                  <a:gd name="T95" fmla="*/ 159 h 283"/>
                  <a:gd name="T96" fmla="*/ 160 w 186"/>
                  <a:gd name="T97" fmla="*/ 159 h 283"/>
                  <a:gd name="T98" fmla="*/ 160 w 186"/>
                  <a:gd name="T99" fmla="*/ 150 h 283"/>
                  <a:gd name="T100" fmla="*/ 160 w 186"/>
                  <a:gd name="T101" fmla="*/ 150 h 283"/>
                  <a:gd name="T102" fmla="*/ 160 w 186"/>
                  <a:gd name="T103" fmla="*/ 150 h 283"/>
                  <a:gd name="T104" fmla="*/ 160 w 186"/>
                  <a:gd name="T105" fmla="*/ 150 h 283"/>
                  <a:gd name="T106" fmla="*/ 160 w 186"/>
                  <a:gd name="T107" fmla="*/ 150 h 283"/>
                  <a:gd name="T108" fmla="*/ 160 w 186"/>
                  <a:gd name="T109" fmla="*/ 150 h 283"/>
                  <a:gd name="T110" fmla="*/ 160 w 186"/>
                  <a:gd name="T111" fmla="*/ 141 h 283"/>
                  <a:gd name="T112" fmla="*/ 177 w 186"/>
                  <a:gd name="T113" fmla="*/ 124 h 283"/>
                  <a:gd name="T114" fmla="*/ 186 w 186"/>
                  <a:gd name="T115" fmla="*/ 97 h 283"/>
                  <a:gd name="T116" fmla="*/ 160 w 186"/>
                  <a:gd name="T117" fmla="*/ 62 h 283"/>
                  <a:gd name="T118" fmla="*/ 133 w 186"/>
                  <a:gd name="T119" fmla="*/ 0 h 283"/>
                  <a:gd name="T120" fmla="*/ 133 w 186"/>
                  <a:gd name="T121" fmla="*/ 0 h 28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86"/>
                  <a:gd name="T184" fmla="*/ 0 h 283"/>
                  <a:gd name="T185" fmla="*/ 186 w 186"/>
                  <a:gd name="T186" fmla="*/ 283 h 28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86" h="283">
                    <a:moveTo>
                      <a:pt x="133" y="0"/>
                    </a:moveTo>
                    <a:lnTo>
                      <a:pt x="133" y="0"/>
                    </a:lnTo>
                    <a:lnTo>
                      <a:pt x="124" y="0"/>
                    </a:lnTo>
                    <a:lnTo>
                      <a:pt x="115" y="0"/>
                    </a:lnTo>
                    <a:lnTo>
                      <a:pt x="106" y="0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44" y="71"/>
                    </a:lnTo>
                    <a:lnTo>
                      <a:pt x="18" y="53"/>
                    </a:lnTo>
                    <a:lnTo>
                      <a:pt x="18" y="62"/>
                    </a:lnTo>
                    <a:lnTo>
                      <a:pt x="9" y="80"/>
                    </a:lnTo>
                    <a:lnTo>
                      <a:pt x="9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27" y="177"/>
                    </a:lnTo>
                    <a:lnTo>
                      <a:pt x="80" y="177"/>
                    </a:lnTo>
                    <a:lnTo>
                      <a:pt x="71" y="221"/>
                    </a:lnTo>
                    <a:lnTo>
                      <a:pt x="44" y="283"/>
                    </a:lnTo>
                    <a:lnTo>
                      <a:pt x="62" y="283"/>
                    </a:lnTo>
                    <a:lnTo>
                      <a:pt x="124" y="265"/>
                    </a:lnTo>
                    <a:lnTo>
                      <a:pt x="124" y="256"/>
                    </a:lnTo>
                    <a:lnTo>
                      <a:pt x="168" y="256"/>
                    </a:lnTo>
                    <a:lnTo>
                      <a:pt x="186" y="248"/>
                    </a:lnTo>
                    <a:lnTo>
                      <a:pt x="160" y="221"/>
                    </a:lnTo>
                    <a:lnTo>
                      <a:pt x="160" y="212"/>
                    </a:lnTo>
                    <a:lnTo>
                      <a:pt x="168" y="203"/>
                    </a:lnTo>
                    <a:lnTo>
                      <a:pt x="168" y="195"/>
                    </a:lnTo>
                    <a:lnTo>
                      <a:pt x="168" y="186"/>
                    </a:lnTo>
                    <a:lnTo>
                      <a:pt x="160" y="186"/>
                    </a:lnTo>
                    <a:lnTo>
                      <a:pt x="160" y="177"/>
                    </a:lnTo>
                    <a:lnTo>
                      <a:pt x="151" y="177"/>
                    </a:lnTo>
                    <a:lnTo>
                      <a:pt x="142" y="168"/>
                    </a:lnTo>
                    <a:lnTo>
                      <a:pt x="151" y="159"/>
                    </a:lnTo>
                    <a:lnTo>
                      <a:pt x="160" y="159"/>
                    </a:lnTo>
                    <a:lnTo>
                      <a:pt x="160" y="150"/>
                    </a:lnTo>
                    <a:lnTo>
                      <a:pt x="160" y="141"/>
                    </a:lnTo>
                    <a:lnTo>
                      <a:pt x="177" y="124"/>
                    </a:lnTo>
                    <a:lnTo>
                      <a:pt x="186" y="97"/>
                    </a:lnTo>
                    <a:lnTo>
                      <a:pt x="160" y="6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797"/>
              <p:cNvSpPr>
                <a:spLocks/>
              </p:cNvSpPr>
              <p:nvPr/>
            </p:nvSpPr>
            <p:spPr bwMode="auto">
              <a:xfrm>
                <a:off x="526663" y="2504762"/>
                <a:ext cx="746904" cy="588253"/>
              </a:xfrm>
              <a:custGeom>
                <a:avLst/>
                <a:gdLst>
                  <a:gd name="T0" fmla="*/ 381 w 390"/>
                  <a:gd name="T1" fmla="*/ 0 h 345"/>
                  <a:gd name="T2" fmla="*/ 346 w 390"/>
                  <a:gd name="T3" fmla="*/ 26 h 345"/>
                  <a:gd name="T4" fmla="*/ 275 w 390"/>
                  <a:gd name="T5" fmla="*/ 44 h 345"/>
                  <a:gd name="T6" fmla="*/ 248 w 390"/>
                  <a:gd name="T7" fmla="*/ 26 h 345"/>
                  <a:gd name="T8" fmla="*/ 222 w 390"/>
                  <a:gd name="T9" fmla="*/ 35 h 345"/>
                  <a:gd name="T10" fmla="*/ 204 w 390"/>
                  <a:gd name="T11" fmla="*/ 35 h 345"/>
                  <a:gd name="T12" fmla="*/ 168 w 390"/>
                  <a:gd name="T13" fmla="*/ 26 h 345"/>
                  <a:gd name="T14" fmla="*/ 160 w 390"/>
                  <a:gd name="T15" fmla="*/ 18 h 345"/>
                  <a:gd name="T16" fmla="*/ 142 w 390"/>
                  <a:gd name="T17" fmla="*/ 18 h 345"/>
                  <a:gd name="T18" fmla="*/ 124 w 390"/>
                  <a:gd name="T19" fmla="*/ 35 h 345"/>
                  <a:gd name="T20" fmla="*/ 115 w 390"/>
                  <a:gd name="T21" fmla="*/ 44 h 345"/>
                  <a:gd name="T22" fmla="*/ 106 w 390"/>
                  <a:gd name="T23" fmla="*/ 44 h 345"/>
                  <a:gd name="T24" fmla="*/ 106 w 390"/>
                  <a:gd name="T25" fmla="*/ 97 h 345"/>
                  <a:gd name="T26" fmla="*/ 98 w 390"/>
                  <a:gd name="T27" fmla="*/ 106 h 345"/>
                  <a:gd name="T28" fmla="*/ 80 w 390"/>
                  <a:gd name="T29" fmla="*/ 115 h 345"/>
                  <a:gd name="T30" fmla="*/ 62 w 390"/>
                  <a:gd name="T31" fmla="*/ 124 h 345"/>
                  <a:gd name="T32" fmla="*/ 62 w 390"/>
                  <a:gd name="T33" fmla="*/ 124 h 345"/>
                  <a:gd name="T34" fmla="*/ 53 w 390"/>
                  <a:gd name="T35" fmla="*/ 124 h 345"/>
                  <a:gd name="T36" fmla="*/ 44 w 390"/>
                  <a:gd name="T37" fmla="*/ 133 h 345"/>
                  <a:gd name="T38" fmla="*/ 44 w 390"/>
                  <a:gd name="T39" fmla="*/ 133 h 345"/>
                  <a:gd name="T40" fmla="*/ 36 w 390"/>
                  <a:gd name="T41" fmla="*/ 133 h 345"/>
                  <a:gd name="T42" fmla="*/ 9 w 390"/>
                  <a:gd name="T43" fmla="*/ 177 h 345"/>
                  <a:gd name="T44" fmla="*/ 0 w 390"/>
                  <a:gd name="T45" fmla="*/ 177 h 345"/>
                  <a:gd name="T46" fmla="*/ 0 w 390"/>
                  <a:gd name="T47" fmla="*/ 186 h 345"/>
                  <a:gd name="T48" fmla="*/ 0 w 390"/>
                  <a:gd name="T49" fmla="*/ 186 h 345"/>
                  <a:gd name="T50" fmla="*/ 36 w 390"/>
                  <a:gd name="T51" fmla="*/ 186 h 345"/>
                  <a:gd name="T52" fmla="*/ 62 w 390"/>
                  <a:gd name="T53" fmla="*/ 186 h 345"/>
                  <a:gd name="T54" fmla="*/ 71 w 390"/>
                  <a:gd name="T55" fmla="*/ 203 h 345"/>
                  <a:gd name="T56" fmla="*/ 71 w 390"/>
                  <a:gd name="T57" fmla="*/ 292 h 345"/>
                  <a:gd name="T58" fmla="*/ 89 w 390"/>
                  <a:gd name="T59" fmla="*/ 318 h 345"/>
                  <a:gd name="T60" fmla="*/ 115 w 390"/>
                  <a:gd name="T61" fmla="*/ 345 h 345"/>
                  <a:gd name="T62" fmla="*/ 133 w 390"/>
                  <a:gd name="T63" fmla="*/ 327 h 345"/>
                  <a:gd name="T64" fmla="*/ 151 w 390"/>
                  <a:gd name="T65" fmla="*/ 310 h 345"/>
                  <a:gd name="T66" fmla="*/ 168 w 390"/>
                  <a:gd name="T67" fmla="*/ 318 h 345"/>
                  <a:gd name="T68" fmla="*/ 204 w 390"/>
                  <a:gd name="T69" fmla="*/ 310 h 345"/>
                  <a:gd name="T70" fmla="*/ 239 w 390"/>
                  <a:gd name="T71" fmla="*/ 274 h 345"/>
                  <a:gd name="T72" fmla="*/ 293 w 390"/>
                  <a:gd name="T73" fmla="*/ 177 h 345"/>
                  <a:gd name="T74" fmla="*/ 355 w 390"/>
                  <a:gd name="T75" fmla="*/ 106 h 345"/>
                  <a:gd name="T76" fmla="*/ 337 w 390"/>
                  <a:gd name="T77" fmla="*/ 97 h 345"/>
                  <a:gd name="T78" fmla="*/ 346 w 390"/>
                  <a:gd name="T79" fmla="*/ 80 h 345"/>
                  <a:gd name="T80" fmla="*/ 346 w 390"/>
                  <a:gd name="T81" fmla="*/ 80 h 345"/>
                  <a:gd name="T82" fmla="*/ 346 w 390"/>
                  <a:gd name="T83" fmla="*/ 71 h 345"/>
                  <a:gd name="T84" fmla="*/ 363 w 390"/>
                  <a:gd name="T85" fmla="*/ 62 h 345"/>
                  <a:gd name="T86" fmla="*/ 372 w 390"/>
                  <a:gd name="T87" fmla="*/ 35 h 345"/>
                  <a:gd name="T88" fmla="*/ 381 w 390"/>
                  <a:gd name="T89" fmla="*/ 35 h 345"/>
                  <a:gd name="T90" fmla="*/ 381 w 390"/>
                  <a:gd name="T91" fmla="*/ 35 h 345"/>
                  <a:gd name="T92" fmla="*/ 381 w 390"/>
                  <a:gd name="T93" fmla="*/ 0 h 34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90"/>
                  <a:gd name="T142" fmla="*/ 0 h 345"/>
                  <a:gd name="T143" fmla="*/ 390 w 390"/>
                  <a:gd name="T144" fmla="*/ 345 h 34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90" h="345">
                    <a:moveTo>
                      <a:pt x="381" y="0"/>
                    </a:moveTo>
                    <a:lnTo>
                      <a:pt x="381" y="0"/>
                    </a:lnTo>
                    <a:lnTo>
                      <a:pt x="372" y="18"/>
                    </a:lnTo>
                    <a:lnTo>
                      <a:pt x="346" y="26"/>
                    </a:lnTo>
                    <a:lnTo>
                      <a:pt x="293" y="18"/>
                    </a:lnTo>
                    <a:lnTo>
                      <a:pt x="275" y="44"/>
                    </a:lnTo>
                    <a:lnTo>
                      <a:pt x="257" y="26"/>
                    </a:lnTo>
                    <a:lnTo>
                      <a:pt x="248" y="26"/>
                    </a:lnTo>
                    <a:lnTo>
                      <a:pt x="231" y="18"/>
                    </a:lnTo>
                    <a:lnTo>
                      <a:pt x="222" y="35"/>
                    </a:lnTo>
                    <a:lnTo>
                      <a:pt x="213" y="35"/>
                    </a:lnTo>
                    <a:lnTo>
                      <a:pt x="204" y="35"/>
                    </a:lnTo>
                    <a:lnTo>
                      <a:pt x="195" y="26"/>
                    </a:lnTo>
                    <a:lnTo>
                      <a:pt x="168" y="26"/>
                    </a:lnTo>
                    <a:lnTo>
                      <a:pt x="168" y="9"/>
                    </a:lnTo>
                    <a:lnTo>
                      <a:pt x="160" y="18"/>
                    </a:lnTo>
                    <a:lnTo>
                      <a:pt x="142" y="18"/>
                    </a:lnTo>
                    <a:lnTo>
                      <a:pt x="133" y="26"/>
                    </a:lnTo>
                    <a:lnTo>
                      <a:pt x="124" y="35"/>
                    </a:lnTo>
                    <a:lnTo>
                      <a:pt x="124" y="44"/>
                    </a:lnTo>
                    <a:lnTo>
                      <a:pt x="115" y="44"/>
                    </a:lnTo>
                    <a:lnTo>
                      <a:pt x="98" y="44"/>
                    </a:lnTo>
                    <a:lnTo>
                      <a:pt x="106" y="44"/>
                    </a:lnTo>
                    <a:lnTo>
                      <a:pt x="106" y="53"/>
                    </a:lnTo>
                    <a:lnTo>
                      <a:pt x="106" y="97"/>
                    </a:lnTo>
                    <a:lnTo>
                      <a:pt x="98" y="97"/>
                    </a:lnTo>
                    <a:lnTo>
                      <a:pt x="98" y="106"/>
                    </a:lnTo>
                    <a:lnTo>
                      <a:pt x="80" y="106"/>
                    </a:lnTo>
                    <a:lnTo>
                      <a:pt x="80" y="115"/>
                    </a:lnTo>
                    <a:lnTo>
                      <a:pt x="71" y="115"/>
                    </a:lnTo>
                    <a:lnTo>
                      <a:pt x="62" y="124"/>
                    </a:lnTo>
                    <a:lnTo>
                      <a:pt x="53" y="124"/>
                    </a:lnTo>
                    <a:lnTo>
                      <a:pt x="44" y="133"/>
                    </a:lnTo>
                    <a:lnTo>
                      <a:pt x="36" y="133"/>
                    </a:lnTo>
                    <a:lnTo>
                      <a:pt x="18" y="177"/>
                    </a:lnTo>
                    <a:lnTo>
                      <a:pt x="9" y="177"/>
                    </a:lnTo>
                    <a:lnTo>
                      <a:pt x="0" y="177"/>
                    </a:lnTo>
                    <a:lnTo>
                      <a:pt x="0" y="186"/>
                    </a:lnTo>
                    <a:lnTo>
                      <a:pt x="27" y="186"/>
                    </a:lnTo>
                    <a:lnTo>
                      <a:pt x="36" y="186"/>
                    </a:lnTo>
                    <a:lnTo>
                      <a:pt x="53" y="186"/>
                    </a:lnTo>
                    <a:lnTo>
                      <a:pt x="62" y="186"/>
                    </a:lnTo>
                    <a:lnTo>
                      <a:pt x="71" y="177"/>
                    </a:lnTo>
                    <a:lnTo>
                      <a:pt x="71" y="203"/>
                    </a:lnTo>
                    <a:lnTo>
                      <a:pt x="62" y="265"/>
                    </a:lnTo>
                    <a:lnTo>
                      <a:pt x="71" y="292"/>
                    </a:lnTo>
                    <a:lnTo>
                      <a:pt x="80" y="292"/>
                    </a:lnTo>
                    <a:lnTo>
                      <a:pt x="89" y="318"/>
                    </a:lnTo>
                    <a:lnTo>
                      <a:pt x="89" y="336"/>
                    </a:lnTo>
                    <a:lnTo>
                      <a:pt x="115" y="345"/>
                    </a:lnTo>
                    <a:lnTo>
                      <a:pt x="124" y="345"/>
                    </a:lnTo>
                    <a:lnTo>
                      <a:pt x="133" y="327"/>
                    </a:lnTo>
                    <a:lnTo>
                      <a:pt x="151" y="327"/>
                    </a:lnTo>
                    <a:lnTo>
                      <a:pt x="151" y="310"/>
                    </a:lnTo>
                    <a:lnTo>
                      <a:pt x="160" y="327"/>
                    </a:lnTo>
                    <a:lnTo>
                      <a:pt x="168" y="318"/>
                    </a:lnTo>
                    <a:lnTo>
                      <a:pt x="204" y="318"/>
                    </a:lnTo>
                    <a:lnTo>
                      <a:pt x="204" y="310"/>
                    </a:lnTo>
                    <a:lnTo>
                      <a:pt x="222" y="318"/>
                    </a:lnTo>
                    <a:lnTo>
                      <a:pt x="239" y="274"/>
                    </a:lnTo>
                    <a:lnTo>
                      <a:pt x="284" y="230"/>
                    </a:lnTo>
                    <a:lnTo>
                      <a:pt x="293" y="177"/>
                    </a:lnTo>
                    <a:lnTo>
                      <a:pt x="346" y="133"/>
                    </a:lnTo>
                    <a:lnTo>
                      <a:pt x="355" y="106"/>
                    </a:lnTo>
                    <a:lnTo>
                      <a:pt x="355" y="97"/>
                    </a:lnTo>
                    <a:lnTo>
                      <a:pt x="337" y="97"/>
                    </a:lnTo>
                    <a:lnTo>
                      <a:pt x="346" y="88"/>
                    </a:lnTo>
                    <a:lnTo>
                      <a:pt x="346" y="80"/>
                    </a:lnTo>
                    <a:lnTo>
                      <a:pt x="346" y="71"/>
                    </a:lnTo>
                    <a:lnTo>
                      <a:pt x="363" y="71"/>
                    </a:lnTo>
                    <a:lnTo>
                      <a:pt x="363" y="62"/>
                    </a:lnTo>
                    <a:lnTo>
                      <a:pt x="363" y="53"/>
                    </a:lnTo>
                    <a:lnTo>
                      <a:pt x="372" y="35"/>
                    </a:lnTo>
                    <a:lnTo>
                      <a:pt x="381" y="35"/>
                    </a:lnTo>
                    <a:lnTo>
                      <a:pt x="390" y="35"/>
                    </a:lnTo>
                    <a:lnTo>
                      <a:pt x="38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798"/>
              <p:cNvSpPr>
                <a:spLocks/>
              </p:cNvSpPr>
              <p:nvPr/>
            </p:nvSpPr>
            <p:spPr bwMode="auto">
              <a:xfrm>
                <a:off x="0" y="1057149"/>
                <a:ext cx="1595310" cy="1176505"/>
              </a:xfrm>
              <a:custGeom>
                <a:avLst/>
                <a:gdLst>
                  <a:gd name="T0" fmla="*/ 275 w 833"/>
                  <a:gd name="T1" fmla="*/ 318 h 690"/>
                  <a:gd name="T2" fmla="*/ 257 w 833"/>
                  <a:gd name="T3" fmla="*/ 380 h 690"/>
                  <a:gd name="T4" fmla="*/ 133 w 833"/>
                  <a:gd name="T5" fmla="*/ 398 h 690"/>
                  <a:gd name="T6" fmla="*/ 98 w 833"/>
                  <a:gd name="T7" fmla="*/ 371 h 690"/>
                  <a:gd name="T8" fmla="*/ 89 w 833"/>
                  <a:gd name="T9" fmla="*/ 353 h 690"/>
                  <a:gd name="T10" fmla="*/ 80 w 833"/>
                  <a:gd name="T11" fmla="*/ 309 h 690"/>
                  <a:gd name="T12" fmla="*/ 45 w 833"/>
                  <a:gd name="T13" fmla="*/ 371 h 690"/>
                  <a:gd name="T14" fmla="*/ 0 w 833"/>
                  <a:gd name="T15" fmla="*/ 424 h 690"/>
                  <a:gd name="T16" fmla="*/ 9 w 833"/>
                  <a:gd name="T17" fmla="*/ 504 h 690"/>
                  <a:gd name="T18" fmla="*/ 54 w 833"/>
                  <a:gd name="T19" fmla="*/ 566 h 690"/>
                  <a:gd name="T20" fmla="*/ 98 w 833"/>
                  <a:gd name="T21" fmla="*/ 592 h 690"/>
                  <a:gd name="T22" fmla="*/ 231 w 833"/>
                  <a:gd name="T23" fmla="*/ 557 h 690"/>
                  <a:gd name="T24" fmla="*/ 213 w 833"/>
                  <a:gd name="T25" fmla="*/ 575 h 690"/>
                  <a:gd name="T26" fmla="*/ 257 w 833"/>
                  <a:gd name="T27" fmla="*/ 592 h 690"/>
                  <a:gd name="T28" fmla="*/ 275 w 833"/>
                  <a:gd name="T29" fmla="*/ 601 h 690"/>
                  <a:gd name="T30" fmla="*/ 302 w 833"/>
                  <a:gd name="T31" fmla="*/ 601 h 690"/>
                  <a:gd name="T32" fmla="*/ 355 w 833"/>
                  <a:gd name="T33" fmla="*/ 681 h 690"/>
                  <a:gd name="T34" fmla="*/ 364 w 833"/>
                  <a:gd name="T35" fmla="*/ 690 h 690"/>
                  <a:gd name="T36" fmla="*/ 381 w 833"/>
                  <a:gd name="T37" fmla="*/ 645 h 690"/>
                  <a:gd name="T38" fmla="*/ 417 w 833"/>
                  <a:gd name="T39" fmla="*/ 628 h 690"/>
                  <a:gd name="T40" fmla="*/ 506 w 833"/>
                  <a:gd name="T41" fmla="*/ 663 h 690"/>
                  <a:gd name="T42" fmla="*/ 541 w 833"/>
                  <a:gd name="T43" fmla="*/ 628 h 690"/>
                  <a:gd name="T44" fmla="*/ 568 w 833"/>
                  <a:gd name="T45" fmla="*/ 619 h 690"/>
                  <a:gd name="T46" fmla="*/ 647 w 833"/>
                  <a:gd name="T47" fmla="*/ 548 h 690"/>
                  <a:gd name="T48" fmla="*/ 674 w 833"/>
                  <a:gd name="T49" fmla="*/ 548 h 690"/>
                  <a:gd name="T50" fmla="*/ 709 w 833"/>
                  <a:gd name="T51" fmla="*/ 548 h 690"/>
                  <a:gd name="T52" fmla="*/ 762 w 833"/>
                  <a:gd name="T53" fmla="*/ 548 h 690"/>
                  <a:gd name="T54" fmla="*/ 789 w 833"/>
                  <a:gd name="T55" fmla="*/ 513 h 690"/>
                  <a:gd name="T56" fmla="*/ 807 w 833"/>
                  <a:gd name="T57" fmla="*/ 513 h 690"/>
                  <a:gd name="T58" fmla="*/ 807 w 833"/>
                  <a:gd name="T59" fmla="*/ 433 h 690"/>
                  <a:gd name="T60" fmla="*/ 824 w 833"/>
                  <a:gd name="T61" fmla="*/ 238 h 690"/>
                  <a:gd name="T62" fmla="*/ 824 w 833"/>
                  <a:gd name="T63" fmla="*/ 238 h 690"/>
                  <a:gd name="T64" fmla="*/ 824 w 833"/>
                  <a:gd name="T65" fmla="*/ 238 h 690"/>
                  <a:gd name="T66" fmla="*/ 816 w 833"/>
                  <a:gd name="T67" fmla="*/ 212 h 690"/>
                  <a:gd name="T68" fmla="*/ 798 w 833"/>
                  <a:gd name="T69" fmla="*/ 177 h 690"/>
                  <a:gd name="T70" fmla="*/ 789 w 833"/>
                  <a:gd name="T71" fmla="*/ 141 h 690"/>
                  <a:gd name="T72" fmla="*/ 745 w 833"/>
                  <a:gd name="T73" fmla="*/ 0 h 690"/>
                  <a:gd name="T74" fmla="*/ 647 w 833"/>
                  <a:gd name="T75" fmla="*/ 88 h 690"/>
                  <a:gd name="T76" fmla="*/ 647 w 833"/>
                  <a:gd name="T77" fmla="*/ 88 h 690"/>
                  <a:gd name="T78" fmla="*/ 638 w 833"/>
                  <a:gd name="T79" fmla="*/ 97 h 690"/>
                  <a:gd name="T80" fmla="*/ 612 w 833"/>
                  <a:gd name="T81" fmla="*/ 115 h 690"/>
                  <a:gd name="T82" fmla="*/ 594 w 833"/>
                  <a:gd name="T83" fmla="*/ 132 h 690"/>
                  <a:gd name="T84" fmla="*/ 568 w 833"/>
                  <a:gd name="T85" fmla="*/ 168 h 690"/>
                  <a:gd name="T86" fmla="*/ 550 w 833"/>
                  <a:gd name="T87" fmla="*/ 177 h 690"/>
                  <a:gd name="T88" fmla="*/ 523 w 833"/>
                  <a:gd name="T89" fmla="*/ 203 h 690"/>
                  <a:gd name="T90" fmla="*/ 523 w 833"/>
                  <a:gd name="T91" fmla="*/ 212 h 690"/>
                  <a:gd name="T92" fmla="*/ 506 w 833"/>
                  <a:gd name="T93" fmla="*/ 203 h 690"/>
                  <a:gd name="T94" fmla="*/ 390 w 833"/>
                  <a:gd name="T95" fmla="*/ 318 h 690"/>
                  <a:gd name="T96" fmla="*/ 381 w 833"/>
                  <a:gd name="T97" fmla="*/ 283 h 690"/>
                  <a:gd name="T98" fmla="*/ 364 w 833"/>
                  <a:gd name="T99" fmla="*/ 238 h 69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833"/>
                  <a:gd name="T151" fmla="*/ 0 h 690"/>
                  <a:gd name="T152" fmla="*/ 833 w 833"/>
                  <a:gd name="T153" fmla="*/ 690 h 69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833" h="690">
                    <a:moveTo>
                      <a:pt x="328" y="247"/>
                    </a:moveTo>
                    <a:lnTo>
                      <a:pt x="319" y="256"/>
                    </a:lnTo>
                    <a:lnTo>
                      <a:pt x="275" y="318"/>
                    </a:lnTo>
                    <a:lnTo>
                      <a:pt x="275" y="345"/>
                    </a:lnTo>
                    <a:lnTo>
                      <a:pt x="275" y="380"/>
                    </a:lnTo>
                    <a:lnTo>
                      <a:pt x="257" y="380"/>
                    </a:lnTo>
                    <a:lnTo>
                      <a:pt x="249" y="380"/>
                    </a:lnTo>
                    <a:lnTo>
                      <a:pt x="133" y="398"/>
                    </a:lnTo>
                    <a:lnTo>
                      <a:pt x="107" y="389"/>
                    </a:lnTo>
                    <a:lnTo>
                      <a:pt x="98" y="380"/>
                    </a:lnTo>
                    <a:lnTo>
                      <a:pt x="98" y="371"/>
                    </a:lnTo>
                    <a:lnTo>
                      <a:pt x="98" y="362"/>
                    </a:lnTo>
                    <a:lnTo>
                      <a:pt x="98" y="353"/>
                    </a:lnTo>
                    <a:lnTo>
                      <a:pt x="89" y="353"/>
                    </a:lnTo>
                    <a:lnTo>
                      <a:pt x="80" y="336"/>
                    </a:lnTo>
                    <a:lnTo>
                      <a:pt x="80" y="318"/>
                    </a:lnTo>
                    <a:lnTo>
                      <a:pt x="80" y="309"/>
                    </a:lnTo>
                    <a:lnTo>
                      <a:pt x="54" y="309"/>
                    </a:lnTo>
                    <a:lnTo>
                      <a:pt x="45" y="336"/>
                    </a:lnTo>
                    <a:lnTo>
                      <a:pt x="45" y="371"/>
                    </a:lnTo>
                    <a:lnTo>
                      <a:pt x="27" y="398"/>
                    </a:lnTo>
                    <a:lnTo>
                      <a:pt x="9" y="424"/>
                    </a:lnTo>
                    <a:lnTo>
                      <a:pt x="0" y="424"/>
                    </a:lnTo>
                    <a:lnTo>
                      <a:pt x="27" y="451"/>
                    </a:lnTo>
                    <a:lnTo>
                      <a:pt x="18" y="486"/>
                    </a:lnTo>
                    <a:lnTo>
                      <a:pt x="9" y="504"/>
                    </a:lnTo>
                    <a:lnTo>
                      <a:pt x="45" y="522"/>
                    </a:lnTo>
                    <a:lnTo>
                      <a:pt x="54" y="539"/>
                    </a:lnTo>
                    <a:lnTo>
                      <a:pt x="54" y="566"/>
                    </a:lnTo>
                    <a:lnTo>
                      <a:pt x="80" y="619"/>
                    </a:lnTo>
                    <a:lnTo>
                      <a:pt x="98" y="601"/>
                    </a:lnTo>
                    <a:lnTo>
                      <a:pt x="98" y="592"/>
                    </a:lnTo>
                    <a:lnTo>
                      <a:pt x="107" y="566"/>
                    </a:lnTo>
                    <a:lnTo>
                      <a:pt x="151" y="566"/>
                    </a:lnTo>
                    <a:lnTo>
                      <a:pt x="231" y="557"/>
                    </a:lnTo>
                    <a:lnTo>
                      <a:pt x="231" y="575"/>
                    </a:lnTo>
                    <a:lnTo>
                      <a:pt x="213" y="575"/>
                    </a:lnTo>
                    <a:lnTo>
                      <a:pt x="240" y="601"/>
                    </a:lnTo>
                    <a:lnTo>
                      <a:pt x="240" y="592"/>
                    </a:lnTo>
                    <a:lnTo>
                      <a:pt x="257" y="592"/>
                    </a:lnTo>
                    <a:lnTo>
                      <a:pt x="275" y="583"/>
                    </a:lnTo>
                    <a:lnTo>
                      <a:pt x="275" y="592"/>
                    </a:lnTo>
                    <a:lnTo>
                      <a:pt x="275" y="601"/>
                    </a:lnTo>
                    <a:lnTo>
                      <a:pt x="293" y="610"/>
                    </a:lnTo>
                    <a:lnTo>
                      <a:pt x="302" y="601"/>
                    </a:lnTo>
                    <a:lnTo>
                      <a:pt x="337" y="619"/>
                    </a:lnTo>
                    <a:lnTo>
                      <a:pt x="346" y="637"/>
                    </a:lnTo>
                    <a:lnTo>
                      <a:pt x="355" y="681"/>
                    </a:lnTo>
                    <a:lnTo>
                      <a:pt x="364" y="690"/>
                    </a:lnTo>
                    <a:lnTo>
                      <a:pt x="373" y="654"/>
                    </a:lnTo>
                    <a:lnTo>
                      <a:pt x="381" y="654"/>
                    </a:lnTo>
                    <a:lnTo>
                      <a:pt x="381" y="645"/>
                    </a:lnTo>
                    <a:lnTo>
                      <a:pt x="390" y="637"/>
                    </a:lnTo>
                    <a:lnTo>
                      <a:pt x="399" y="619"/>
                    </a:lnTo>
                    <a:lnTo>
                      <a:pt x="417" y="628"/>
                    </a:lnTo>
                    <a:lnTo>
                      <a:pt x="426" y="637"/>
                    </a:lnTo>
                    <a:lnTo>
                      <a:pt x="443" y="645"/>
                    </a:lnTo>
                    <a:lnTo>
                      <a:pt x="506" y="663"/>
                    </a:lnTo>
                    <a:lnTo>
                      <a:pt x="532" y="672"/>
                    </a:lnTo>
                    <a:lnTo>
                      <a:pt x="532" y="654"/>
                    </a:lnTo>
                    <a:lnTo>
                      <a:pt x="541" y="628"/>
                    </a:lnTo>
                    <a:lnTo>
                      <a:pt x="550" y="601"/>
                    </a:lnTo>
                    <a:lnTo>
                      <a:pt x="568" y="619"/>
                    </a:lnTo>
                    <a:lnTo>
                      <a:pt x="576" y="548"/>
                    </a:lnTo>
                    <a:lnTo>
                      <a:pt x="630" y="557"/>
                    </a:lnTo>
                    <a:lnTo>
                      <a:pt x="647" y="548"/>
                    </a:lnTo>
                    <a:lnTo>
                      <a:pt x="665" y="548"/>
                    </a:lnTo>
                    <a:lnTo>
                      <a:pt x="674" y="548"/>
                    </a:lnTo>
                    <a:lnTo>
                      <a:pt x="709" y="548"/>
                    </a:lnTo>
                    <a:lnTo>
                      <a:pt x="709" y="530"/>
                    </a:lnTo>
                    <a:lnTo>
                      <a:pt x="727" y="530"/>
                    </a:lnTo>
                    <a:lnTo>
                      <a:pt x="762" y="548"/>
                    </a:lnTo>
                    <a:lnTo>
                      <a:pt x="754" y="486"/>
                    </a:lnTo>
                    <a:lnTo>
                      <a:pt x="762" y="486"/>
                    </a:lnTo>
                    <a:lnTo>
                      <a:pt x="789" y="513"/>
                    </a:lnTo>
                    <a:lnTo>
                      <a:pt x="807" y="522"/>
                    </a:lnTo>
                    <a:lnTo>
                      <a:pt x="807" y="513"/>
                    </a:lnTo>
                    <a:lnTo>
                      <a:pt x="762" y="486"/>
                    </a:lnTo>
                    <a:lnTo>
                      <a:pt x="798" y="433"/>
                    </a:lnTo>
                    <a:lnTo>
                      <a:pt x="807" y="433"/>
                    </a:lnTo>
                    <a:lnTo>
                      <a:pt x="824" y="398"/>
                    </a:lnTo>
                    <a:lnTo>
                      <a:pt x="833" y="389"/>
                    </a:lnTo>
                    <a:lnTo>
                      <a:pt x="824" y="238"/>
                    </a:lnTo>
                    <a:lnTo>
                      <a:pt x="824" y="230"/>
                    </a:lnTo>
                    <a:lnTo>
                      <a:pt x="816" y="212"/>
                    </a:lnTo>
                    <a:lnTo>
                      <a:pt x="798" y="221"/>
                    </a:lnTo>
                    <a:lnTo>
                      <a:pt x="798" y="185"/>
                    </a:lnTo>
                    <a:lnTo>
                      <a:pt x="798" y="177"/>
                    </a:lnTo>
                    <a:lnTo>
                      <a:pt x="798" y="168"/>
                    </a:lnTo>
                    <a:lnTo>
                      <a:pt x="789" y="150"/>
                    </a:lnTo>
                    <a:lnTo>
                      <a:pt x="789" y="141"/>
                    </a:lnTo>
                    <a:lnTo>
                      <a:pt x="762" y="97"/>
                    </a:lnTo>
                    <a:lnTo>
                      <a:pt x="745" y="0"/>
                    </a:lnTo>
                    <a:lnTo>
                      <a:pt x="736" y="0"/>
                    </a:lnTo>
                    <a:lnTo>
                      <a:pt x="647" y="79"/>
                    </a:lnTo>
                    <a:lnTo>
                      <a:pt x="647" y="88"/>
                    </a:lnTo>
                    <a:lnTo>
                      <a:pt x="638" y="88"/>
                    </a:lnTo>
                    <a:lnTo>
                      <a:pt x="638" y="97"/>
                    </a:lnTo>
                    <a:lnTo>
                      <a:pt x="621" y="115"/>
                    </a:lnTo>
                    <a:lnTo>
                      <a:pt x="612" y="115"/>
                    </a:lnTo>
                    <a:lnTo>
                      <a:pt x="612" y="123"/>
                    </a:lnTo>
                    <a:lnTo>
                      <a:pt x="603" y="132"/>
                    </a:lnTo>
                    <a:lnTo>
                      <a:pt x="594" y="132"/>
                    </a:lnTo>
                    <a:lnTo>
                      <a:pt x="585" y="141"/>
                    </a:lnTo>
                    <a:lnTo>
                      <a:pt x="568" y="159"/>
                    </a:lnTo>
                    <a:lnTo>
                      <a:pt x="568" y="168"/>
                    </a:lnTo>
                    <a:lnTo>
                      <a:pt x="559" y="168"/>
                    </a:lnTo>
                    <a:lnTo>
                      <a:pt x="559" y="177"/>
                    </a:lnTo>
                    <a:lnTo>
                      <a:pt x="550" y="177"/>
                    </a:lnTo>
                    <a:lnTo>
                      <a:pt x="550" y="185"/>
                    </a:lnTo>
                    <a:lnTo>
                      <a:pt x="523" y="203"/>
                    </a:lnTo>
                    <a:lnTo>
                      <a:pt x="523" y="212"/>
                    </a:lnTo>
                    <a:lnTo>
                      <a:pt x="514" y="212"/>
                    </a:lnTo>
                    <a:lnTo>
                      <a:pt x="506" y="212"/>
                    </a:lnTo>
                    <a:lnTo>
                      <a:pt x="506" y="203"/>
                    </a:lnTo>
                    <a:lnTo>
                      <a:pt x="506" y="221"/>
                    </a:lnTo>
                    <a:lnTo>
                      <a:pt x="399" y="318"/>
                    </a:lnTo>
                    <a:lnTo>
                      <a:pt x="390" y="318"/>
                    </a:lnTo>
                    <a:lnTo>
                      <a:pt x="381" y="327"/>
                    </a:lnTo>
                    <a:lnTo>
                      <a:pt x="381" y="283"/>
                    </a:lnTo>
                    <a:lnTo>
                      <a:pt x="381" y="274"/>
                    </a:lnTo>
                    <a:lnTo>
                      <a:pt x="381" y="247"/>
                    </a:lnTo>
                    <a:lnTo>
                      <a:pt x="364" y="238"/>
                    </a:lnTo>
                    <a:lnTo>
                      <a:pt x="346" y="238"/>
                    </a:lnTo>
                    <a:lnTo>
                      <a:pt x="328" y="247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799"/>
              <p:cNvSpPr>
                <a:spLocks/>
              </p:cNvSpPr>
              <p:nvPr/>
            </p:nvSpPr>
            <p:spPr bwMode="auto">
              <a:xfrm>
                <a:off x="68945" y="2006879"/>
                <a:ext cx="1187386" cy="784337"/>
              </a:xfrm>
              <a:custGeom>
                <a:avLst/>
                <a:gdLst>
                  <a:gd name="T0" fmla="*/ 514 w 620"/>
                  <a:gd name="T1" fmla="*/ 186 h 460"/>
                  <a:gd name="T2" fmla="*/ 407 w 620"/>
                  <a:gd name="T3" fmla="*/ 88 h 460"/>
                  <a:gd name="T4" fmla="*/ 363 w 620"/>
                  <a:gd name="T5" fmla="*/ 71 h 460"/>
                  <a:gd name="T6" fmla="*/ 354 w 620"/>
                  <a:gd name="T7" fmla="*/ 97 h 460"/>
                  <a:gd name="T8" fmla="*/ 337 w 620"/>
                  <a:gd name="T9" fmla="*/ 141 h 460"/>
                  <a:gd name="T10" fmla="*/ 310 w 620"/>
                  <a:gd name="T11" fmla="*/ 133 h 460"/>
                  <a:gd name="T12" fmla="*/ 301 w 620"/>
                  <a:gd name="T13" fmla="*/ 62 h 460"/>
                  <a:gd name="T14" fmla="*/ 230 w 620"/>
                  <a:gd name="T15" fmla="*/ 44 h 460"/>
                  <a:gd name="T16" fmla="*/ 239 w 620"/>
                  <a:gd name="T17" fmla="*/ 35 h 460"/>
                  <a:gd name="T18" fmla="*/ 230 w 620"/>
                  <a:gd name="T19" fmla="*/ 35 h 460"/>
                  <a:gd name="T20" fmla="*/ 230 w 620"/>
                  <a:gd name="T21" fmla="*/ 35 h 460"/>
                  <a:gd name="T22" fmla="*/ 221 w 620"/>
                  <a:gd name="T23" fmla="*/ 44 h 460"/>
                  <a:gd name="T24" fmla="*/ 213 w 620"/>
                  <a:gd name="T25" fmla="*/ 44 h 460"/>
                  <a:gd name="T26" fmla="*/ 177 w 620"/>
                  <a:gd name="T27" fmla="*/ 9 h 460"/>
                  <a:gd name="T28" fmla="*/ 186 w 620"/>
                  <a:gd name="T29" fmla="*/ 9 h 460"/>
                  <a:gd name="T30" fmla="*/ 71 w 620"/>
                  <a:gd name="T31" fmla="*/ 9 h 460"/>
                  <a:gd name="T32" fmla="*/ 71 w 620"/>
                  <a:gd name="T33" fmla="*/ 26 h 460"/>
                  <a:gd name="T34" fmla="*/ 62 w 620"/>
                  <a:gd name="T35" fmla="*/ 35 h 460"/>
                  <a:gd name="T36" fmla="*/ 53 w 620"/>
                  <a:gd name="T37" fmla="*/ 53 h 460"/>
                  <a:gd name="T38" fmla="*/ 53 w 620"/>
                  <a:gd name="T39" fmla="*/ 62 h 460"/>
                  <a:gd name="T40" fmla="*/ 53 w 620"/>
                  <a:gd name="T41" fmla="*/ 62 h 460"/>
                  <a:gd name="T42" fmla="*/ 26 w 620"/>
                  <a:gd name="T43" fmla="*/ 44 h 460"/>
                  <a:gd name="T44" fmla="*/ 18 w 620"/>
                  <a:gd name="T45" fmla="*/ 80 h 460"/>
                  <a:gd name="T46" fmla="*/ 18 w 620"/>
                  <a:gd name="T47" fmla="*/ 106 h 460"/>
                  <a:gd name="T48" fmla="*/ 18 w 620"/>
                  <a:gd name="T49" fmla="*/ 141 h 460"/>
                  <a:gd name="T50" fmla="*/ 0 w 620"/>
                  <a:gd name="T51" fmla="*/ 159 h 460"/>
                  <a:gd name="T52" fmla="*/ 0 w 620"/>
                  <a:gd name="T53" fmla="*/ 177 h 460"/>
                  <a:gd name="T54" fmla="*/ 18 w 620"/>
                  <a:gd name="T55" fmla="*/ 248 h 460"/>
                  <a:gd name="T56" fmla="*/ 53 w 620"/>
                  <a:gd name="T57" fmla="*/ 265 h 460"/>
                  <a:gd name="T58" fmla="*/ 44 w 620"/>
                  <a:gd name="T59" fmla="*/ 274 h 460"/>
                  <a:gd name="T60" fmla="*/ 44 w 620"/>
                  <a:gd name="T61" fmla="*/ 274 h 460"/>
                  <a:gd name="T62" fmla="*/ 35 w 620"/>
                  <a:gd name="T63" fmla="*/ 283 h 460"/>
                  <a:gd name="T64" fmla="*/ 71 w 620"/>
                  <a:gd name="T65" fmla="*/ 345 h 460"/>
                  <a:gd name="T66" fmla="*/ 124 w 620"/>
                  <a:gd name="T67" fmla="*/ 372 h 460"/>
                  <a:gd name="T68" fmla="*/ 142 w 620"/>
                  <a:gd name="T69" fmla="*/ 389 h 460"/>
                  <a:gd name="T70" fmla="*/ 151 w 620"/>
                  <a:gd name="T71" fmla="*/ 389 h 460"/>
                  <a:gd name="T72" fmla="*/ 151 w 620"/>
                  <a:gd name="T73" fmla="*/ 398 h 460"/>
                  <a:gd name="T74" fmla="*/ 159 w 620"/>
                  <a:gd name="T75" fmla="*/ 407 h 460"/>
                  <a:gd name="T76" fmla="*/ 168 w 620"/>
                  <a:gd name="T77" fmla="*/ 398 h 460"/>
                  <a:gd name="T78" fmla="*/ 213 w 620"/>
                  <a:gd name="T79" fmla="*/ 416 h 460"/>
                  <a:gd name="T80" fmla="*/ 230 w 620"/>
                  <a:gd name="T81" fmla="*/ 425 h 460"/>
                  <a:gd name="T82" fmla="*/ 239 w 620"/>
                  <a:gd name="T83" fmla="*/ 433 h 460"/>
                  <a:gd name="T84" fmla="*/ 248 w 620"/>
                  <a:gd name="T85" fmla="*/ 460 h 460"/>
                  <a:gd name="T86" fmla="*/ 257 w 620"/>
                  <a:gd name="T87" fmla="*/ 460 h 460"/>
                  <a:gd name="T88" fmla="*/ 292 w 620"/>
                  <a:gd name="T89" fmla="*/ 407 h 460"/>
                  <a:gd name="T90" fmla="*/ 319 w 620"/>
                  <a:gd name="T91" fmla="*/ 398 h 460"/>
                  <a:gd name="T92" fmla="*/ 328 w 620"/>
                  <a:gd name="T93" fmla="*/ 389 h 460"/>
                  <a:gd name="T94" fmla="*/ 337 w 620"/>
                  <a:gd name="T95" fmla="*/ 389 h 460"/>
                  <a:gd name="T96" fmla="*/ 337 w 620"/>
                  <a:gd name="T97" fmla="*/ 345 h 460"/>
                  <a:gd name="T98" fmla="*/ 337 w 620"/>
                  <a:gd name="T99" fmla="*/ 327 h 460"/>
                  <a:gd name="T100" fmla="*/ 354 w 620"/>
                  <a:gd name="T101" fmla="*/ 327 h 460"/>
                  <a:gd name="T102" fmla="*/ 363 w 620"/>
                  <a:gd name="T103" fmla="*/ 318 h 460"/>
                  <a:gd name="T104" fmla="*/ 399 w 620"/>
                  <a:gd name="T105" fmla="*/ 301 h 460"/>
                  <a:gd name="T106" fmla="*/ 416 w 620"/>
                  <a:gd name="T107" fmla="*/ 310 h 460"/>
                  <a:gd name="T108" fmla="*/ 461 w 620"/>
                  <a:gd name="T109" fmla="*/ 318 h 460"/>
                  <a:gd name="T110" fmla="*/ 532 w 620"/>
                  <a:gd name="T111" fmla="*/ 301 h 460"/>
                  <a:gd name="T112" fmla="*/ 611 w 620"/>
                  <a:gd name="T113" fmla="*/ 292 h 460"/>
                  <a:gd name="T114" fmla="*/ 567 w 620"/>
                  <a:gd name="T115" fmla="*/ 283 h 4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20"/>
                  <a:gd name="T175" fmla="*/ 0 h 460"/>
                  <a:gd name="T176" fmla="*/ 620 w 620"/>
                  <a:gd name="T177" fmla="*/ 460 h 4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20" h="460">
                    <a:moveTo>
                      <a:pt x="558" y="212"/>
                    </a:moveTo>
                    <a:lnTo>
                      <a:pt x="567" y="186"/>
                    </a:lnTo>
                    <a:lnTo>
                      <a:pt x="514" y="186"/>
                    </a:lnTo>
                    <a:lnTo>
                      <a:pt x="487" y="115"/>
                    </a:lnTo>
                    <a:lnTo>
                      <a:pt x="470" y="106"/>
                    </a:lnTo>
                    <a:lnTo>
                      <a:pt x="407" y="88"/>
                    </a:lnTo>
                    <a:lnTo>
                      <a:pt x="381" y="88"/>
                    </a:lnTo>
                    <a:lnTo>
                      <a:pt x="381" y="80"/>
                    </a:lnTo>
                    <a:lnTo>
                      <a:pt x="363" y="71"/>
                    </a:lnTo>
                    <a:lnTo>
                      <a:pt x="363" y="80"/>
                    </a:lnTo>
                    <a:lnTo>
                      <a:pt x="354" y="88"/>
                    </a:lnTo>
                    <a:lnTo>
                      <a:pt x="354" y="97"/>
                    </a:lnTo>
                    <a:lnTo>
                      <a:pt x="354" y="106"/>
                    </a:lnTo>
                    <a:lnTo>
                      <a:pt x="345" y="106"/>
                    </a:lnTo>
                    <a:lnTo>
                      <a:pt x="337" y="141"/>
                    </a:lnTo>
                    <a:lnTo>
                      <a:pt x="319" y="133"/>
                    </a:lnTo>
                    <a:lnTo>
                      <a:pt x="310" y="133"/>
                    </a:lnTo>
                    <a:lnTo>
                      <a:pt x="301" y="80"/>
                    </a:lnTo>
                    <a:lnTo>
                      <a:pt x="301" y="62"/>
                    </a:lnTo>
                    <a:lnTo>
                      <a:pt x="266" y="44"/>
                    </a:lnTo>
                    <a:lnTo>
                      <a:pt x="257" y="62"/>
                    </a:lnTo>
                    <a:lnTo>
                      <a:pt x="230" y="44"/>
                    </a:lnTo>
                    <a:lnTo>
                      <a:pt x="239" y="44"/>
                    </a:lnTo>
                    <a:lnTo>
                      <a:pt x="239" y="35"/>
                    </a:lnTo>
                    <a:lnTo>
                      <a:pt x="230" y="35"/>
                    </a:lnTo>
                    <a:lnTo>
                      <a:pt x="221" y="44"/>
                    </a:lnTo>
                    <a:lnTo>
                      <a:pt x="213" y="44"/>
                    </a:lnTo>
                    <a:lnTo>
                      <a:pt x="204" y="53"/>
                    </a:lnTo>
                    <a:lnTo>
                      <a:pt x="168" y="18"/>
                    </a:lnTo>
                    <a:lnTo>
                      <a:pt x="177" y="9"/>
                    </a:lnTo>
                    <a:lnTo>
                      <a:pt x="186" y="9"/>
                    </a:lnTo>
                    <a:lnTo>
                      <a:pt x="186" y="0"/>
                    </a:lnTo>
                    <a:lnTo>
                      <a:pt x="124" y="9"/>
                    </a:lnTo>
                    <a:lnTo>
                      <a:pt x="71" y="9"/>
                    </a:lnTo>
                    <a:lnTo>
                      <a:pt x="71" y="18"/>
                    </a:lnTo>
                    <a:lnTo>
                      <a:pt x="71" y="26"/>
                    </a:lnTo>
                    <a:lnTo>
                      <a:pt x="62" y="35"/>
                    </a:lnTo>
                    <a:lnTo>
                      <a:pt x="62" y="44"/>
                    </a:lnTo>
                    <a:lnTo>
                      <a:pt x="53" y="53"/>
                    </a:lnTo>
                    <a:lnTo>
                      <a:pt x="53" y="62"/>
                    </a:lnTo>
                    <a:lnTo>
                      <a:pt x="44" y="62"/>
                    </a:lnTo>
                    <a:lnTo>
                      <a:pt x="44" y="71"/>
                    </a:lnTo>
                    <a:lnTo>
                      <a:pt x="26" y="44"/>
                    </a:lnTo>
                    <a:lnTo>
                      <a:pt x="26" y="53"/>
                    </a:lnTo>
                    <a:lnTo>
                      <a:pt x="18" y="71"/>
                    </a:lnTo>
                    <a:lnTo>
                      <a:pt x="18" y="80"/>
                    </a:lnTo>
                    <a:lnTo>
                      <a:pt x="18" y="88"/>
                    </a:lnTo>
                    <a:lnTo>
                      <a:pt x="18" y="106"/>
                    </a:lnTo>
                    <a:lnTo>
                      <a:pt x="18" y="133"/>
                    </a:lnTo>
                    <a:lnTo>
                      <a:pt x="26" y="133"/>
                    </a:lnTo>
                    <a:lnTo>
                      <a:pt x="18" y="141"/>
                    </a:lnTo>
                    <a:lnTo>
                      <a:pt x="9" y="150"/>
                    </a:lnTo>
                    <a:lnTo>
                      <a:pt x="0" y="159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18" y="195"/>
                    </a:lnTo>
                    <a:lnTo>
                      <a:pt x="18" y="248"/>
                    </a:lnTo>
                    <a:lnTo>
                      <a:pt x="35" y="248"/>
                    </a:lnTo>
                    <a:lnTo>
                      <a:pt x="53" y="256"/>
                    </a:lnTo>
                    <a:lnTo>
                      <a:pt x="53" y="265"/>
                    </a:lnTo>
                    <a:lnTo>
                      <a:pt x="44" y="265"/>
                    </a:lnTo>
                    <a:lnTo>
                      <a:pt x="44" y="274"/>
                    </a:lnTo>
                    <a:lnTo>
                      <a:pt x="35" y="274"/>
                    </a:lnTo>
                    <a:lnTo>
                      <a:pt x="35" y="283"/>
                    </a:lnTo>
                    <a:lnTo>
                      <a:pt x="44" y="336"/>
                    </a:lnTo>
                    <a:lnTo>
                      <a:pt x="71" y="345"/>
                    </a:lnTo>
                    <a:lnTo>
                      <a:pt x="133" y="327"/>
                    </a:lnTo>
                    <a:lnTo>
                      <a:pt x="133" y="354"/>
                    </a:lnTo>
                    <a:lnTo>
                      <a:pt x="124" y="372"/>
                    </a:lnTo>
                    <a:lnTo>
                      <a:pt x="124" y="380"/>
                    </a:lnTo>
                    <a:lnTo>
                      <a:pt x="133" y="389"/>
                    </a:lnTo>
                    <a:lnTo>
                      <a:pt x="142" y="389"/>
                    </a:lnTo>
                    <a:lnTo>
                      <a:pt x="151" y="389"/>
                    </a:lnTo>
                    <a:lnTo>
                      <a:pt x="151" y="398"/>
                    </a:lnTo>
                    <a:lnTo>
                      <a:pt x="159" y="416"/>
                    </a:lnTo>
                    <a:lnTo>
                      <a:pt x="159" y="407"/>
                    </a:lnTo>
                    <a:lnTo>
                      <a:pt x="168" y="398"/>
                    </a:lnTo>
                    <a:lnTo>
                      <a:pt x="204" y="416"/>
                    </a:lnTo>
                    <a:lnTo>
                      <a:pt x="213" y="416"/>
                    </a:lnTo>
                    <a:lnTo>
                      <a:pt x="221" y="416"/>
                    </a:lnTo>
                    <a:lnTo>
                      <a:pt x="221" y="425"/>
                    </a:lnTo>
                    <a:lnTo>
                      <a:pt x="230" y="425"/>
                    </a:lnTo>
                    <a:lnTo>
                      <a:pt x="239" y="425"/>
                    </a:lnTo>
                    <a:lnTo>
                      <a:pt x="239" y="433"/>
                    </a:lnTo>
                    <a:lnTo>
                      <a:pt x="239" y="460"/>
                    </a:lnTo>
                    <a:lnTo>
                      <a:pt x="248" y="460"/>
                    </a:lnTo>
                    <a:lnTo>
                      <a:pt x="257" y="460"/>
                    </a:lnTo>
                    <a:lnTo>
                      <a:pt x="275" y="416"/>
                    </a:lnTo>
                    <a:lnTo>
                      <a:pt x="283" y="416"/>
                    </a:lnTo>
                    <a:lnTo>
                      <a:pt x="292" y="407"/>
                    </a:lnTo>
                    <a:lnTo>
                      <a:pt x="310" y="407"/>
                    </a:lnTo>
                    <a:lnTo>
                      <a:pt x="310" y="398"/>
                    </a:lnTo>
                    <a:lnTo>
                      <a:pt x="319" y="398"/>
                    </a:lnTo>
                    <a:lnTo>
                      <a:pt x="328" y="398"/>
                    </a:lnTo>
                    <a:lnTo>
                      <a:pt x="328" y="389"/>
                    </a:lnTo>
                    <a:lnTo>
                      <a:pt x="337" y="389"/>
                    </a:lnTo>
                    <a:lnTo>
                      <a:pt x="337" y="380"/>
                    </a:lnTo>
                    <a:lnTo>
                      <a:pt x="345" y="345"/>
                    </a:lnTo>
                    <a:lnTo>
                      <a:pt x="337" y="345"/>
                    </a:lnTo>
                    <a:lnTo>
                      <a:pt x="337" y="327"/>
                    </a:lnTo>
                    <a:lnTo>
                      <a:pt x="345" y="327"/>
                    </a:lnTo>
                    <a:lnTo>
                      <a:pt x="354" y="327"/>
                    </a:lnTo>
                    <a:lnTo>
                      <a:pt x="363" y="327"/>
                    </a:lnTo>
                    <a:lnTo>
                      <a:pt x="363" y="318"/>
                    </a:lnTo>
                    <a:lnTo>
                      <a:pt x="363" y="310"/>
                    </a:lnTo>
                    <a:lnTo>
                      <a:pt x="381" y="301"/>
                    </a:lnTo>
                    <a:lnTo>
                      <a:pt x="399" y="301"/>
                    </a:lnTo>
                    <a:lnTo>
                      <a:pt x="407" y="301"/>
                    </a:lnTo>
                    <a:lnTo>
                      <a:pt x="416" y="301"/>
                    </a:lnTo>
                    <a:lnTo>
                      <a:pt x="416" y="310"/>
                    </a:lnTo>
                    <a:lnTo>
                      <a:pt x="434" y="318"/>
                    </a:lnTo>
                    <a:lnTo>
                      <a:pt x="443" y="318"/>
                    </a:lnTo>
                    <a:lnTo>
                      <a:pt x="461" y="318"/>
                    </a:lnTo>
                    <a:lnTo>
                      <a:pt x="470" y="301"/>
                    </a:lnTo>
                    <a:lnTo>
                      <a:pt x="514" y="327"/>
                    </a:lnTo>
                    <a:lnTo>
                      <a:pt x="532" y="301"/>
                    </a:lnTo>
                    <a:lnTo>
                      <a:pt x="585" y="310"/>
                    </a:lnTo>
                    <a:lnTo>
                      <a:pt x="611" y="301"/>
                    </a:lnTo>
                    <a:lnTo>
                      <a:pt x="611" y="292"/>
                    </a:lnTo>
                    <a:lnTo>
                      <a:pt x="620" y="283"/>
                    </a:lnTo>
                    <a:lnTo>
                      <a:pt x="620" y="274"/>
                    </a:lnTo>
                    <a:lnTo>
                      <a:pt x="567" y="283"/>
                    </a:lnTo>
                    <a:lnTo>
                      <a:pt x="532" y="292"/>
                    </a:lnTo>
                    <a:lnTo>
                      <a:pt x="558" y="2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800"/>
              <p:cNvSpPr>
                <a:spLocks/>
              </p:cNvSpPr>
              <p:nvPr/>
            </p:nvSpPr>
            <p:spPr bwMode="auto">
              <a:xfrm>
                <a:off x="1290803" y="1372589"/>
                <a:ext cx="915436" cy="966780"/>
              </a:xfrm>
              <a:custGeom>
                <a:avLst/>
                <a:gdLst>
                  <a:gd name="T0" fmla="*/ 186 w 478"/>
                  <a:gd name="T1" fmla="*/ 18 h 567"/>
                  <a:gd name="T2" fmla="*/ 186 w 478"/>
                  <a:gd name="T3" fmla="*/ 27 h 567"/>
                  <a:gd name="T4" fmla="*/ 168 w 478"/>
                  <a:gd name="T5" fmla="*/ 204 h 567"/>
                  <a:gd name="T6" fmla="*/ 142 w 478"/>
                  <a:gd name="T7" fmla="*/ 239 h 567"/>
                  <a:gd name="T8" fmla="*/ 142 w 478"/>
                  <a:gd name="T9" fmla="*/ 319 h 567"/>
                  <a:gd name="T10" fmla="*/ 115 w 478"/>
                  <a:gd name="T11" fmla="*/ 337 h 567"/>
                  <a:gd name="T12" fmla="*/ 53 w 478"/>
                  <a:gd name="T13" fmla="*/ 354 h 567"/>
                  <a:gd name="T14" fmla="*/ 18 w 478"/>
                  <a:gd name="T15" fmla="*/ 425 h 567"/>
                  <a:gd name="T16" fmla="*/ 53 w 478"/>
                  <a:gd name="T17" fmla="*/ 478 h 567"/>
                  <a:gd name="T18" fmla="*/ 35 w 478"/>
                  <a:gd name="T19" fmla="*/ 496 h 567"/>
                  <a:gd name="T20" fmla="*/ 26 w 478"/>
                  <a:gd name="T21" fmla="*/ 513 h 567"/>
                  <a:gd name="T22" fmla="*/ 26 w 478"/>
                  <a:gd name="T23" fmla="*/ 522 h 567"/>
                  <a:gd name="T24" fmla="*/ 26 w 478"/>
                  <a:gd name="T25" fmla="*/ 522 h 567"/>
                  <a:gd name="T26" fmla="*/ 18 w 478"/>
                  <a:gd name="T27" fmla="*/ 531 h 567"/>
                  <a:gd name="T28" fmla="*/ 9 w 478"/>
                  <a:gd name="T29" fmla="*/ 540 h 567"/>
                  <a:gd name="T30" fmla="*/ 26 w 478"/>
                  <a:gd name="T31" fmla="*/ 549 h 567"/>
                  <a:gd name="T32" fmla="*/ 35 w 478"/>
                  <a:gd name="T33" fmla="*/ 567 h 567"/>
                  <a:gd name="T34" fmla="*/ 62 w 478"/>
                  <a:gd name="T35" fmla="*/ 558 h 567"/>
                  <a:gd name="T36" fmla="*/ 71 w 478"/>
                  <a:gd name="T37" fmla="*/ 540 h 567"/>
                  <a:gd name="T38" fmla="*/ 62 w 478"/>
                  <a:gd name="T39" fmla="*/ 513 h 567"/>
                  <a:gd name="T40" fmla="*/ 80 w 478"/>
                  <a:gd name="T41" fmla="*/ 505 h 567"/>
                  <a:gd name="T42" fmla="*/ 88 w 478"/>
                  <a:gd name="T43" fmla="*/ 460 h 567"/>
                  <a:gd name="T44" fmla="*/ 150 w 478"/>
                  <a:gd name="T45" fmla="*/ 478 h 567"/>
                  <a:gd name="T46" fmla="*/ 186 w 478"/>
                  <a:gd name="T47" fmla="*/ 487 h 567"/>
                  <a:gd name="T48" fmla="*/ 204 w 478"/>
                  <a:gd name="T49" fmla="*/ 505 h 567"/>
                  <a:gd name="T50" fmla="*/ 213 w 478"/>
                  <a:gd name="T51" fmla="*/ 505 h 567"/>
                  <a:gd name="T52" fmla="*/ 248 w 478"/>
                  <a:gd name="T53" fmla="*/ 478 h 567"/>
                  <a:gd name="T54" fmla="*/ 266 w 478"/>
                  <a:gd name="T55" fmla="*/ 487 h 567"/>
                  <a:gd name="T56" fmla="*/ 266 w 478"/>
                  <a:gd name="T57" fmla="*/ 513 h 567"/>
                  <a:gd name="T58" fmla="*/ 275 w 478"/>
                  <a:gd name="T59" fmla="*/ 522 h 567"/>
                  <a:gd name="T60" fmla="*/ 354 w 478"/>
                  <a:gd name="T61" fmla="*/ 531 h 567"/>
                  <a:gd name="T62" fmla="*/ 390 w 478"/>
                  <a:gd name="T63" fmla="*/ 522 h 567"/>
                  <a:gd name="T64" fmla="*/ 381 w 478"/>
                  <a:gd name="T65" fmla="*/ 487 h 567"/>
                  <a:gd name="T66" fmla="*/ 399 w 478"/>
                  <a:gd name="T67" fmla="*/ 487 h 567"/>
                  <a:gd name="T68" fmla="*/ 469 w 478"/>
                  <a:gd name="T69" fmla="*/ 522 h 567"/>
                  <a:gd name="T70" fmla="*/ 478 w 478"/>
                  <a:gd name="T71" fmla="*/ 522 h 567"/>
                  <a:gd name="T72" fmla="*/ 478 w 478"/>
                  <a:gd name="T73" fmla="*/ 513 h 567"/>
                  <a:gd name="T74" fmla="*/ 461 w 478"/>
                  <a:gd name="T75" fmla="*/ 434 h 567"/>
                  <a:gd name="T76" fmla="*/ 452 w 478"/>
                  <a:gd name="T77" fmla="*/ 434 h 567"/>
                  <a:gd name="T78" fmla="*/ 434 w 478"/>
                  <a:gd name="T79" fmla="*/ 390 h 567"/>
                  <a:gd name="T80" fmla="*/ 407 w 478"/>
                  <a:gd name="T81" fmla="*/ 398 h 567"/>
                  <a:gd name="T82" fmla="*/ 407 w 478"/>
                  <a:gd name="T83" fmla="*/ 381 h 567"/>
                  <a:gd name="T84" fmla="*/ 416 w 478"/>
                  <a:gd name="T85" fmla="*/ 363 h 567"/>
                  <a:gd name="T86" fmla="*/ 416 w 478"/>
                  <a:gd name="T87" fmla="*/ 354 h 567"/>
                  <a:gd name="T88" fmla="*/ 407 w 478"/>
                  <a:gd name="T89" fmla="*/ 283 h 567"/>
                  <a:gd name="T90" fmla="*/ 416 w 478"/>
                  <a:gd name="T91" fmla="*/ 266 h 567"/>
                  <a:gd name="T92" fmla="*/ 399 w 478"/>
                  <a:gd name="T93" fmla="*/ 230 h 567"/>
                  <a:gd name="T94" fmla="*/ 407 w 478"/>
                  <a:gd name="T95" fmla="*/ 195 h 567"/>
                  <a:gd name="T96" fmla="*/ 399 w 478"/>
                  <a:gd name="T97" fmla="*/ 168 h 567"/>
                  <a:gd name="T98" fmla="*/ 363 w 478"/>
                  <a:gd name="T99" fmla="*/ 204 h 567"/>
                  <a:gd name="T100" fmla="*/ 301 w 478"/>
                  <a:gd name="T101" fmla="*/ 151 h 567"/>
                  <a:gd name="T102" fmla="*/ 310 w 478"/>
                  <a:gd name="T103" fmla="*/ 133 h 567"/>
                  <a:gd name="T104" fmla="*/ 310 w 478"/>
                  <a:gd name="T105" fmla="*/ 124 h 567"/>
                  <a:gd name="T106" fmla="*/ 310 w 478"/>
                  <a:gd name="T107" fmla="*/ 115 h 567"/>
                  <a:gd name="T108" fmla="*/ 301 w 478"/>
                  <a:gd name="T109" fmla="*/ 115 h 567"/>
                  <a:gd name="T110" fmla="*/ 275 w 478"/>
                  <a:gd name="T111" fmla="*/ 98 h 567"/>
                  <a:gd name="T112" fmla="*/ 266 w 478"/>
                  <a:gd name="T113" fmla="*/ 80 h 567"/>
                  <a:gd name="T114" fmla="*/ 230 w 478"/>
                  <a:gd name="T115" fmla="*/ 71 h 56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78"/>
                  <a:gd name="T175" fmla="*/ 0 h 567"/>
                  <a:gd name="T176" fmla="*/ 478 w 478"/>
                  <a:gd name="T177" fmla="*/ 567 h 56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78" h="567">
                    <a:moveTo>
                      <a:pt x="186" y="9"/>
                    </a:moveTo>
                    <a:lnTo>
                      <a:pt x="186" y="9"/>
                    </a:lnTo>
                    <a:lnTo>
                      <a:pt x="186" y="18"/>
                    </a:lnTo>
                    <a:lnTo>
                      <a:pt x="177" y="18"/>
                    </a:lnTo>
                    <a:lnTo>
                      <a:pt x="177" y="27"/>
                    </a:lnTo>
                    <a:lnTo>
                      <a:pt x="186" y="27"/>
                    </a:lnTo>
                    <a:lnTo>
                      <a:pt x="186" y="45"/>
                    </a:lnTo>
                    <a:lnTo>
                      <a:pt x="159" y="45"/>
                    </a:lnTo>
                    <a:lnTo>
                      <a:pt x="159" y="53"/>
                    </a:lnTo>
                    <a:lnTo>
                      <a:pt x="168" y="204"/>
                    </a:lnTo>
                    <a:lnTo>
                      <a:pt x="159" y="213"/>
                    </a:lnTo>
                    <a:lnTo>
                      <a:pt x="150" y="222"/>
                    </a:lnTo>
                    <a:lnTo>
                      <a:pt x="142" y="239"/>
                    </a:lnTo>
                    <a:lnTo>
                      <a:pt x="133" y="257"/>
                    </a:lnTo>
                    <a:lnTo>
                      <a:pt x="124" y="248"/>
                    </a:lnTo>
                    <a:lnTo>
                      <a:pt x="97" y="292"/>
                    </a:lnTo>
                    <a:lnTo>
                      <a:pt x="142" y="319"/>
                    </a:lnTo>
                    <a:lnTo>
                      <a:pt x="133" y="328"/>
                    </a:lnTo>
                    <a:lnTo>
                      <a:pt x="142" y="337"/>
                    </a:lnTo>
                    <a:lnTo>
                      <a:pt x="115" y="337"/>
                    </a:lnTo>
                    <a:lnTo>
                      <a:pt x="88" y="310"/>
                    </a:lnTo>
                    <a:lnTo>
                      <a:pt x="97" y="372"/>
                    </a:lnTo>
                    <a:lnTo>
                      <a:pt x="53" y="354"/>
                    </a:lnTo>
                    <a:lnTo>
                      <a:pt x="35" y="354"/>
                    </a:lnTo>
                    <a:lnTo>
                      <a:pt x="35" y="363"/>
                    </a:lnTo>
                    <a:lnTo>
                      <a:pt x="0" y="372"/>
                    </a:lnTo>
                    <a:lnTo>
                      <a:pt x="18" y="425"/>
                    </a:lnTo>
                    <a:lnTo>
                      <a:pt x="26" y="434"/>
                    </a:lnTo>
                    <a:lnTo>
                      <a:pt x="53" y="469"/>
                    </a:lnTo>
                    <a:lnTo>
                      <a:pt x="53" y="478"/>
                    </a:lnTo>
                    <a:lnTo>
                      <a:pt x="44" y="487"/>
                    </a:lnTo>
                    <a:lnTo>
                      <a:pt x="35" y="496"/>
                    </a:lnTo>
                    <a:lnTo>
                      <a:pt x="35" y="505"/>
                    </a:lnTo>
                    <a:lnTo>
                      <a:pt x="26" y="513"/>
                    </a:lnTo>
                    <a:lnTo>
                      <a:pt x="26" y="522"/>
                    </a:lnTo>
                    <a:lnTo>
                      <a:pt x="26" y="531"/>
                    </a:lnTo>
                    <a:lnTo>
                      <a:pt x="18" y="531"/>
                    </a:lnTo>
                    <a:lnTo>
                      <a:pt x="18" y="540"/>
                    </a:lnTo>
                    <a:lnTo>
                      <a:pt x="9" y="540"/>
                    </a:lnTo>
                    <a:lnTo>
                      <a:pt x="26" y="540"/>
                    </a:lnTo>
                    <a:lnTo>
                      <a:pt x="26" y="549"/>
                    </a:lnTo>
                    <a:lnTo>
                      <a:pt x="26" y="558"/>
                    </a:lnTo>
                    <a:lnTo>
                      <a:pt x="35" y="567"/>
                    </a:lnTo>
                    <a:lnTo>
                      <a:pt x="44" y="567"/>
                    </a:lnTo>
                    <a:lnTo>
                      <a:pt x="53" y="567"/>
                    </a:lnTo>
                    <a:lnTo>
                      <a:pt x="53" y="558"/>
                    </a:lnTo>
                    <a:lnTo>
                      <a:pt x="62" y="558"/>
                    </a:lnTo>
                    <a:lnTo>
                      <a:pt x="71" y="558"/>
                    </a:lnTo>
                    <a:lnTo>
                      <a:pt x="71" y="540"/>
                    </a:lnTo>
                    <a:lnTo>
                      <a:pt x="62" y="531"/>
                    </a:lnTo>
                    <a:lnTo>
                      <a:pt x="53" y="522"/>
                    </a:lnTo>
                    <a:lnTo>
                      <a:pt x="62" y="513"/>
                    </a:lnTo>
                    <a:lnTo>
                      <a:pt x="71" y="505"/>
                    </a:lnTo>
                    <a:lnTo>
                      <a:pt x="80" y="505"/>
                    </a:lnTo>
                    <a:lnTo>
                      <a:pt x="80" y="460"/>
                    </a:lnTo>
                    <a:lnTo>
                      <a:pt x="88" y="460"/>
                    </a:lnTo>
                    <a:lnTo>
                      <a:pt x="88" y="452"/>
                    </a:lnTo>
                    <a:lnTo>
                      <a:pt x="142" y="478"/>
                    </a:lnTo>
                    <a:lnTo>
                      <a:pt x="150" y="478"/>
                    </a:lnTo>
                    <a:lnTo>
                      <a:pt x="168" y="478"/>
                    </a:lnTo>
                    <a:lnTo>
                      <a:pt x="177" y="487"/>
                    </a:lnTo>
                    <a:lnTo>
                      <a:pt x="186" y="487"/>
                    </a:lnTo>
                    <a:lnTo>
                      <a:pt x="195" y="505"/>
                    </a:lnTo>
                    <a:lnTo>
                      <a:pt x="204" y="505"/>
                    </a:lnTo>
                    <a:lnTo>
                      <a:pt x="213" y="505"/>
                    </a:lnTo>
                    <a:lnTo>
                      <a:pt x="221" y="496"/>
                    </a:lnTo>
                    <a:lnTo>
                      <a:pt x="230" y="496"/>
                    </a:lnTo>
                    <a:lnTo>
                      <a:pt x="239" y="487"/>
                    </a:lnTo>
                    <a:lnTo>
                      <a:pt x="248" y="478"/>
                    </a:lnTo>
                    <a:lnTo>
                      <a:pt x="257" y="478"/>
                    </a:lnTo>
                    <a:lnTo>
                      <a:pt x="266" y="478"/>
                    </a:lnTo>
                    <a:lnTo>
                      <a:pt x="266" y="487"/>
                    </a:lnTo>
                    <a:lnTo>
                      <a:pt x="275" y="505"/>
                    </a:lnTo>
                    <a:lnTo>
                      <a:pt x="266" y="513"/>
                    </a:lnTo>
                    <a:lnTo>
                      <a:pt x="275" y="513"/>
                    </a:lnTo>
                    <a:lnTo>
                      <a:pt x="275" y="522"/>
                    </a:lnTo>
                    <a:lnTo>
                      <a:pt x="275" y="513"/>
                    </a:lnTo>
                    <a:lnTo>
                      <a:pt x="345" y="505"/>
                    </a:lnTo>
                    <a:lnTo>
                      <a:pt x="354" y="531"/>
                    </a:lnTo>
                    <a:lnTo>
                      <a:pt x="390" y="540"/>
                    </a:lnTo>
                    <a:lnTo>
                      <a:pt x="390" y="531"/>
                    </a:lnTo>
                    <a:lnTo>
                      <a:pt x="390" y="522"/>
                    </a:lnTo>
                    <a:lnTo>
                      <a:pt x="372" y="522"/>
                    </a:lnTo>
                    <a:lnTo>
                      <a:pt x="372" y="496"/>
                    </a:lnTo>
                    <a:lnTo>
                      <a:pt x="381" y="487"/>
                    </a:lnTo>
                    <a:lnTo>
                      <a:pt x="390" y="487"/>
                    </a:lnTo>
                    <a:lnTo>
                      <a:pt x="399" y="487"/>
                    </a:lnTo>
                    <a:lnTo>
                      <a:pt x="452" y="513"/>
                    </a:lnTo>
                    <a:lnTo>
                      <a:pt x="469" y="522"/>
                    </a:lnTo>
                    <a:lnTo>
                      <a:pt x="469" y="513"/>
                    </a:lnTo>
                    <a:lnTo>
                      <a:pt x="469" y="522"/>
                    </a:lnTo>
                    <a:lnTo>
                      <a:pt x="478" y="522"/>
                    </a:lnTo>
                    <a:lnTo>
                      <a:pt x="478" y="513"/>
                    </a:lnTo>
                    <a:lnTo>
                      <a:pt x="461" y="487"/>
                    </a:lnTo>
                    <a:lnTo>
                      <a:pt x="461" y="434"/>
                    </a:lnTo>
                    <a:lnTo>
                      <a:pt x="452" y="434"/>
                    </a:lnTo>
                    <a:lnTo>
                      <a:pt x="443" y="434"/>
                    </a:lnTo>
                    <a:lnTo>
                      <a:pt x="443" y="390"/>
                    </a:lnTo>
                    <a:lnTo>
                      <a:pt x="434" y="390"/>
                    </a:lnTo>
                    <a:lnTo>
                      <a:pt x="416" y="398"/>
                    </a:lnTo>
                    <a:lnTo>
                      <a:pt x="407" y="398"/>
                    </a:lnTo>
                    <a:lnTo>
                      <a:pt x="407" y="390"/>
                    </a:lnTo>
                    <a:lnTo>
                      <a:pt x="407" y="381"/>
                    </a:lnTo>
                    <a:lnTo>
                      <a:pt x="407" y="372"/>
                    </a:lnTo>
                    <a:lnTo>
                      <a:pt x="407" y="363"/>
                    </a:lnTo>
                    <a:lnTo>
                      <a:pt x="416" y="363"/>
                    </a:lnTo>
                    <a:lnTo>
                      <a:pt x="416" y="354"/>
                    </a:lnTo>
                    <a:lnTo>
                      <a:pt x="416" y="345"/>
                    </a:lnTo>
                    <a:lnTo>
                      <a:pt x="381" y="319"/>
                    </a:lnTo>
                    <a:lnTo>
                      <a:pt x="407" y="283"/>
                    </a:lnTo>
                    <a:lnTo>
                      <a:pt x="407" y="275"/>
                    </a:lnTo>
                    <a:lnTo>
                      <a:pt x="416" y="266"/>
                    </a:lnTo>
                    <a:lnTo>
                      <a:pt x="416" y="248"/>
                    </a:lnTo>
                    <a:lnTo>
                      <a:pt x="399" y="239"/>
                    </a:lnTo>
                    <a:lnTo>
                      <a:pt x="399" y="230"/>
                    </a:lnTo>
                    <a:lnTo>
                      <a:pt x="407" y="222"/>
                    </a:lnTo>
                    <a:lnTo>
                      <a:pt x="407" y="213"/>
                    </a:lnTo>
                    <a:lnTo>
                      <a:pt x="407" y="195"/>
                    </a:lnTo>
                    <a:lnTo>
                      <a:pt x="407" y="186"/>
                    </a:lnTo>
                    <a:lnTo>
                      <a:pt x="407" y="177"/>
                    </a:lnTo>
                    <a:lnTo>
                      <a:pt x="407" y="168"/>
                    </a:lnTo>
                    <a:lnTo>
                      <a:pt x="399" y="168"/>
                    </a:lnTo>
                    <a:lnTo>
                      <a:pt x="399" y="186"/>
                    </a:lnTo>
                    <a:lnTo>
                      <a:pt x="381" y="177"/>
                    </a:lnTo>
                    <a:lnTo>
                      <a:pt x="372" y="204"/>
                    </a:lnTo>
                    <a:lnTo>
                      <a:pt x="363" y="204"/>
                    </a:lnTo>
                    <a:lnTo>
                      <a:pt x="354" y="151"/>
                    </a:lnTo>
                    <a:lnTo>
                      <a:pt x="328" y="151"/>
                    </a:lnTo>
                    <a:lnTo>
                      <a:pt x="319" y="160"/>
                    </a:lnTo>
                    <a:lnTo>
                      <a:pt x="301" y="151"/>
                    </a:lnTo>
                    <a:lnTo>
                      <a:pt x="301" y="142"/>
                    </a:lnTo>
                    <a:lnTo>
                      <a:pt x="310" y="142"/>
                    </a:lnTo>
                    <a:lnTo>
                      <a:pt x="310" y="133"/>
                    </a:lnTo>
                    <a:lnTo>
                      <a:pt x="310" y="124"/>
                    </a:lnTo>
                    <a:lnTo>
                      <a:pt x="310" y="115"/>
                    </a:lnTo>
                    <a:lnTo>
                      <a:pt x="301" y="115"/>
                    </a:lnTo>
                    <a:lnTo>
                      <a:pt x="292" y="115"/>
                    </a:lnTo>
                    <a:lnTo>
                      <a:pt x="283" y="98"/>
                    </a:lnTo>
                    <a:lnTo>
                      <a:pt x="275" y="98"/>
                    </a:lnTo>
                    <a:lnTo>
                      <a:pt x="275" y="89"/>
                    </a:lnTo>
                    <a:lnTo>
                      <a:pt x="266" y="89"/>
                    </a:lnTo>
                    <a:lnTo>
                      <a:pt x="266" y="80"/>
                    </a:lnTo>
                    <a:lnTo>
                      <a:pt x="257" y="80"/>
                    </a:lnTo>
                    <a:lnTo>
                      <a:pt x="248" y="71"/>
                    </a:lnTo>
                    <a:lnTo>
                      <a:pt x="248" y="62"/>
                    </a:lnTo>
                    <a:lnTo>
                      <a:pt x="230" y="71"/>
                    </a:lnTo>
                    <a:lnTo>
                      <a:pt x="195" y="0"/>
                    </a:lnTo>
                    <a:lnTo>
                      <a:pt x="186" y="9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801"/>
              <p:cNvSpPr>
                <a:spLocks/>
              </p:cNvSpPr>
              <p:nvPr/>
            </p:nvSpPr>
            <p:spPr bwMode="auto">
              <a:xfrm>
                <a:off x="1340597" y="2156926"/>
                <a:ext cx="848406" cy="468897"/>
              </a:xfrm>
              <a:custGeom>
                <a:avLst/>
                <a:gdLst>
                  <a:gd name="T0" fmla="*/ 62 w 443"/>
                  <a:gd name="T1" fmla="*/ 9 h 275"/>
                  <a:gd name="T2" fmla="*/ 54 w 443"/>
                  <a:gd name="T3" fmla="*/ 45 h 275"/>
                  <a:gd name="T4" fmla="*/ 36 w 443"/>
                  <a:gd name="T5" fmla="*/ 62 h 275"/>
                  <a:gd name="T6" fmla="*/ 54 w 443"/>
                  <a:gd name="T7" fmla="*/ 80 h 275"/>
                  <a:gd name="T8" fmla="*/ 36 w 443"/>
                  <a:gd name="T9" fmla="*/ 107 h 275"/>
                  <a:gd name="T10" fmla="*/ 18 w 443"/>
                  <a:gd name="T11" fmla="*/ 115 h 275"/>
                  <a:gd name="T12" fmla="*/ 9 w 443"/>
                  <a:gd name="T13" fmla="*/ 124 h 275"/>
                  <a:gd name="T14" fmla="*/ 0 w 443"/>
                  <a:gd name="T15" fmla="*/ 133 h 275"/>
                  <a:gd name="T16" fmla="*/ 27 w 443"/>
                  <a:gd name="T17" fmla="*/ 160 h 275"/>
                  <a:gd name="T18" fmla="*/ 54 w 443"/>
                  <a:gd name="T19" fmla="*/ 168 h 275"/>
                  <a:gd name="T20" fmla="*/ 107 w 443"/>
                  <a:gd name="T21" fmla="*/ 195 h 275"/>
                  <a:gd name="T22" fmla="*/ 133 w 443"/>
                  <a:gd name="T23" fmla="*/ 230 h 275"/>
                  <a:gd name="T24" fmla="*/ 151 w 443"/>
                  <a:gd name="T25" fmla="*/ 230 h 275"/>
                  <a:gd name="T26" fmla="*/ 213 w 443"/>
                  <a:gd name="T27" fmla="*/ 230 h 275"/>
                  <a:gd name="T28" fmla="*/ 222 w 443"/>
                  <a:gd name="T29" fmla="*/ 222 h 275"/>
                  <a:gd name="T30" fmla="*/ 257 w 443"/>
                  <a:gd name="T31" fmla="*/ 248 h 275"/>
                  <a:gd name="T32" fmla="*/ 257 w 443"/>
                  <a:gd name="T33" fmla="*/ 239 h 275"/>
                  <a:gd name="T34" fmla="*/ 275 w 443"/>
                  <a:gd name="T35" fmla="*/ 239 h 275"/>
                  <a:gd name="T36" fmla="*/ 355 w 443"/>
                  <a:gd name="T37" fmla="*/ 239 h 275"/>
                  <a:gd name="T38" fmla="*/ 364 w 443"/>
                  <a:gd name="T39" fmla="*/ 248 h 275"/>
                  <a:gd name="T40" fmla="*/ 408 w 443"/>
                  <a:gd name="T41" fmla="*/ 266 h 275"/>
                  <a:gd name="T42" fmla="*/ 435 w 443"/>
                  <a:gd name="T43" fmla="*/ 275 h 275"/>
                  <a:gd name="T44" fmla="*/ 443 w 443"/>
                  <a:gd name="T45" fmla="*/ 248 h 275"/>
                  <a:gd name="T46" fmla="*/ 426 w 443"/>
                  <a:gd name="T47" fmla="*/ 168 h 275"/>
                  <a:gd name="T48" fmla="*/ 417 w 443"/>
                  <a:gd name="T49" fmla="*/ 160 h 275"/>
                  <a:gd name="T50" fmla="*/ 426 w 443"/>
                  <a:gd name="T51" fmla="*/ 142 h 275"/>
                  <a:gd name="T52" fmla="*/ 426 w 443"/>
                  <a:gd name="T53" fmla="*/ 133 h 275"/>
                  <a:gd name="T54" fmla="*/ 435 w 443"/>
                  <a:gd name="T55" fmla="*/ 107 h 275"/>
                  <a:gd name="T56" fmla="*/ 435 w 443"/>
                  <a:gd name="T57" fmla="*/ 107 h 275"/>
                  <a:gd name="T58" fmla="*/ 435 w 443"/>
                  <a:gd name="T59" fmla="*/ 107 h 275"/>
                  <a:gd name="T60" fmla="*/ 435 w 443"/>
                  <a:gd name="T61" fmla="*/ 107 h 275"/>
                  <a:gd name="T62" fmla="*/ 443 w 443"/>
                  <a:gd name="T63" fmla="*/ 62 h 275"/>
                  <a:gd name="T64" fmla="*/ 373 w 443"/>
                  <a:gd name="T65" fmla="*/ 36 h 275"/>
                  <a:gd name="T66" fmla="*/ 364 w 443"/>
                  <a:gd name="T67" fmla="*/ 36 h 275"/>
                  <a:gd name="T68" fmla="*/ 364 w 443"/>
                  <a:gd name="T69" fmla="*/ 36 h 275"/>
                  <a:gd name="T70" fmla="*/ 355 w 443"/>
                  <a:gd name="T71" fmla="*/ 36 h 275"/>
                  <a:gd name="T72" fmla="*/ 373 w 443"/>
                  <a:gd name="T73" fmla="*/ 53 h 275"/>
                  <a:gd name="T74" fmla="*/ 364 w 443"/>
                  <a:gd name="T75" fmla="*/ 89 h 275"/>
                  <a:gd name="T76" fmla="*/ 319 w 443"/>
                  <a:gd name="T77" fmla="*/ 53 h 275"/>
                  <a:gd name="T78" fmla="*/ 257 w 443"/>
                  <a:gd name="T79" fmla="*/ 71 h 275"/>
                  <a:gd name="T80" fmla="*/ 240 w 443"/>
                  <a:gd name="T81" fmla="*/ 62 h 275"/>
                  <a:gd name="T82" fmla="*/ 240 w 443"/>
                  <a:gd name="T83" fmla="*/ 45 h 275"/>
                  <a:gd name="T84" fmla="*/ 240 w 443"/>
                  <a:gd name="T85" fmla="*/ 27 h 275"/>
                  <a:gd name="T86" fmla="*/ 213 w 443"/>
                  <a:gd name="T87" fmla="*/ 36 h 275"/>
                  <a:gd name="T88" fmla="*/ 204 w 443"/>
                  <a:gd name="T89" fmla="*/ 45 h 275"/>
                  <a:gd name="T90" fmla="*/ 204 w 443"/>
                  <a:gd name="T91" fmla="*/ 45 h 275"/>
                  <a:gd name="T92" fmla="*/ 187 w 443"/>
                  <a:gd name="T93" fmla="*/ 45 h 275"/>
                  <a:gd name="T94" fmla="*/ 178 w 443"/>
                  <a:gd name="T95" fmla="*/ 53 h 275"/>
                  <a:gd name="T96" fmla="*/ 169 w 443"/>
                  <a:gd name="T97" fmla="*/ 53 h 275"/>
                  <a:gd name="T98" fmla="*/ 142 w 443"/>
                  <a:gd name="T99" fmla="*/ 27 h 275"/>
                  <a:gd name="T100" fmla="*/ 62 w 443"/>
                  <a:gd name="T101" fmla="*/ 0 h 27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43"/>
                  <a:gd name="T154" fmla="*/ 0 h 275"/>
                  <a:gd name="T155" fmla="*/ 443 w 443"/>
                  <a:gd name="T156" fmla="*/ 275 h 27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43" h="275">
                    <a:moveTo>
                      <a:pt x="62" y="0"/>
                    </a:moveTo>
                    <a:lnTo>
                      <a:pt x="62" y="9"/>
                    </a:lnTo>
                    <a:lnTo>
                      <a:pt x="54" y="9"/>
                    </a:lnTo>
                    <a:lnTo>
                      <a:pt x="54" y="45"/>
                    </a:lnTo>
                    <a:lnTo>
                      <a:pt x="45" y="53"/>
                    </a:lnTo>
                    <a:lnTo>
                      <a:pt x="36" y="62"/>
                    </a:lnTo>
                    <a:lnTo>
                      <a:pt x="45" y="71"/>
                    </a:lnTo>
                    <a:lnTo>
                      <a:pt x="54" y="80"/>
                    </a:lnTo>
                    <a:lnTo>
                      <a:pt x="45" y="107"/>
                    </a:lnTo>
                    <a:lnTo>
                      <a:pt x="36" y="107"/>
                    </a:lnTo>
                    <a:lnTo>
                      <a:pt x="27" y="107"/>
                    </a:lnTo>
                    <a:lnTo>
                      <a:pt x="18" y="115"/>
                    </a:lnTo>
                    <a:lnTo>
                      <a:pt x="9" y="115"/>
                    </a:lnTo>
                    <a:lnTo>
                      <a:pt x="9" y="124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18" y="151"/>
                    </a:lnTo>
                    <a:lnTo>
                      <a:pt x="27" y="160"/>
                    </a:lnTo>
                    <a:lnTo>
                      <a:pt x="36" y="168"/>
                    </a:lnTo>
                    <a:lnTo>
                      <a:pt x="54" y="168"/>
                    </a:lnTo>
                    <a:lnTo>
                      <a:pt x="71" y="195"/>
                    </a:lnTo>
                    <a:lnTo>
                      <a:pt x="107" y="195"/>
                    </a:lnTo>
                    <a:lnTo>
                      <a:pt x="133" y="230"/>
                    </a:lnTo>
                    <a:lnTo>
                      <a:pt x="133" y="239"/>
                    </a:lnTo>
                    <a:lnTo>
                      <a:pt x="151" y="230"/>
                    </a:lnTo>
                    <a:lnTo>
                      <a:pt x="204" y="222"/>
                    </a:lnTo>
                    <a:lnTo>
                      <a:pt x="213" y="230"/>
                    </a:lnTo>
                    <a:lnTo>
                      <a:pt x="222" y="222"/>
                    </a:lnTo>
                    <a:lnTo>
                      <a:pt x="249" y="239"/>
                    </a:lnTo>
                    <a:lnTo>
                      <a:pt x="257" y="248"/>
                    </a:lnTo>
                    <a:lnTo>
                      <a:pt x="257" y="239"/>
                    </a:lnTo>
                    <a:lnTo>
                      <a:pt x="266" y="239"/>
                    </a:lnTo>
                    <a:lnTo>
                      <a:pt x="275" y="239"/>
                    </a:lnTo>
                    <a:lnTo>
                      <a:pt x="266" y="230"/>
                    </a:lnTo>
                    <a:lnTo>
                      <a:pt x="355" y="239"/>
                    </a:lnTo>
                    <a:lnTo>
                      <a:pt x="364" y="239"/>
                    </a:lnTo>
                    <a:lnTo>
                      <a:pt x="364" y="248"/>
                    </a:lnTo>
                    <a:lnTo>
                      <a:pt x="408" y="248"/>
                    </a:lnTo>
                    <a:lnTo>
                      <a:pt x="408" y="266"/>
                    </a:lnTo>
                    <a:lnTo>
                      <a:pt x="426" y="275"/>
                    </a:lnTo>
                    <a:lnTo>
                      <a:pt x="435" y="275"/>
                    </a:lnTo>
                    <a:lnTo>
                      <a:pt x="443" y="248"/>
                    </a:lnTo>
                    <a:lnTo>
                      <a:pt x="435" y="239"/>
                    </a:lnTo>
                    <a:lnTo>
                      <a:pt x="426" y="168"/>
                    </a:lnTo>
                    <a:lnTo>
                      <a:pt x="417" y="160"/>
                    </a:lnTo>
                    <a:lnTo>
                      <a:pt x="417" y="151"/>
                    </a:lnTo>
                    <a:lnTo>
                      <a:pt x="426" y="142"/>
                    </a:lnTo>
                    <a:lnTo>
                      <a:pt x="426" y="133"/>
                    </a:lnTo>
                    <a:lnTo>
                      <a:pt x="435" y="115"/>
                    </a:lnTo>
                    <a:lnTo>
                      <a:pt x="435" y="107"/>
                    </a:lnTo>
                    <a:lnTo>
                      <a:pt x="435" y="89"/>
                    </a:lnTo>
                    <a:lnTo>
                      <a:pt x="443" y="62"/>
                    </a:lnTo>
                    <a:lnTo>
                      <a:pt x="426" y="62"/>
                    </a:lnTo>
                    <a:lnTo>
                      <a:pt x="373" y="36"/>
                    </a:lnTo>
                    <a:lnTo>
                      <a:pt x="364" y="36"/>
                    </a:lnTo>
                    <a:lnTo>
                      <a:pt x="355" y="36"/>
                    </a:lnTo>
                    <a:lnTo>
                      <a:pt x="355" y="53"/>
                    </a:lnTo>
                    <a:lnTo>
                      <a:pt x="373" y="53"/>
                    </a:lnTo>
                    <a:lnTo>
                      <a:pt x="373" y="71"/>
                    </a:lnTo>
                    <a:lnTo>
                      <a:pt x="364" y="89"/>
                    </a:lnTo>
                    <a:lnTo>
                      <a:pt x="319" y="80"/>
                    </a:lnTo>
                    <a:lnTo>
                      <a:pt x="319" y="53"/>
                    </a:lnTo>
                    <a:lnTo>
                      <a:pt x="257" y="62"/>
                    </a:lnTo>
                    <a:lnTo>
                      <a:pt x="257" y="71"/>
                    </a:lnTo>
                    <a:lnTo>
                      <a:pt x="249" y="62"/>
                    </a:lnTo>
                    <a:lnTo>
                      <a:pt x="240" y="62"/>
                    </a:lnTo>
                    <a:lnTo>
                      <a:pt x="231" y="45"/>
                    </a:lnTo>
                    <a:lnTo>
                      <a:pt x="240" y="45"/>
                    </a:lnTo>
                    <a:lnTo>
                      <a:pt x="249" y="45"/>
                    </a:lnTo>
                    <a:lnTo>
                      <a:pt x="240" y="27"/>
                    </a:lnTo>
                    <a:lnTo>
                      <a:pt x="222" y="36"/>
                    </a:lnTo>
                    <a:lnTo>
                      <a:pt x="213" y="36"/>
                    </a:lnTo>
                    <a:lnTo>
                      <a:pt x="204" y="45"/>
                    </a:lnTo>
                    <a:lnTo>
                      <a:pt x="195" y="45"/>
                    </a:lnTo>
                    <a:lnTo>
                      <a:pt x="187" y="45"/>
                    </a:lnTo>
                    <a:lnTo>
                      <a:pt x="187" y="53"/>
                    </a:lnTo>
                    <a:lnTo>
                      <a:pt x="178" y="53"/>
                    </a:lnTo>
                    <a:lnTo>
                      <a:pt x="169" y="53"/>
                    </a:lnTo>
                    <a:lnTo>
                      <a:pt x="160" y="36"/>
                    </a:lnTo>
                    <a:lnTo>
                      <a:pt x="142" y="27"/>
                    </a:lnTo>
                    <a:lnTo>
                      <a:pt x="116" y="27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802"/>
              <p:cNvSpPr>
                <a:spLocks/>
              </p:cNvSpPr>
              <p:nvPr/>
            </p:nvSpPr>
            <p:spPr bwMode="auto">
              <a:xfrm>
                <a:off x="1189301" y="2443379"/>
                <a:ext cx="1016939" cy="574612"/>
              </a:xfrm>
              <a:custGeom>
                <a:avLst/>
                <a:gdLst>
                  <a:gd name="T0" fmla="*/ 97 w 531"/>
                  <a:gd name="T1" fmla="*/ 0 h 337"/>
                  <a:gd name="T2" fmla="*/ 44 w 531"/>
                  <a:gd name="T3" fmla="*/ 9 h 337"/>
                  <a:gd name="T4" fmla="*/ 26 w 531"/>
                  <a:gd name="T5" fmla="*/ 80 h 337"/>
                  <a:gd name="T6" fmla="*/ 26 w 531"/>
                  <a:gd name="T7" fmla="*/ 98 h 337"/>
                  <a:gd name="T8" fmla="*/ 9 w 531"/>
                  <a:gd name="T9" fmla="*/ 116 h 337"/>
                  <a:gd name="T10" fmla="*/ 9 w 531"/>
                  <a:gd name="T11" fmla="*/ 133 h 337"/>
                  <a:gd name="T12" fmla="*/ 17 w 531"/>
                  <a:gd name="T13" fmla="*/ 124 h 337"/>
                  <a:gd name="T14" fmla="*/ 44 w 531"/>
                  <a:gd name="T15" fmla="*/ 124 h 337"/>
                  <a:gd name="T16" fmla="*/ 71 w 531"/>
                  <a:gd name="T17" fmla="*/ 124 h 337"/>
                  <a:gd name="T18" fmla="*/ 141 w 531"/>
                  <a:gd name="T19" fmla="*/ 186 h 337"/>
                  <a:gd name="T20" fmla="*/ 177 w 531"/>
                  <a:gd name="T21" fmla="*/ 213 h 337"/>
                  <a:gd name="T22" fmla="*/ 203 w 531"/>
                  <a:gd name="T23" fmla="*/ 231 h 337"/>
                  <a:gd name="T24" fmla="*/ 221 w 531"/>
                  <a:gd name="T25" fmla="*/ 239 h 337"/>
                  <a:gd name="T26" fmla="*/ 230 w 531"/>
                  <a:gd name="T27" fmla="*/ 266 h 337"/>
                  <a:gd name="T28" fmla="*/ 239 w 531"/>
                  <a:gd name="T29" fmla="*/ 284 h 337"/>
                  <a:gd name="T30" fmla="*/ 239 w 531"/>
                  <a:gd name="T31" fmla="*/ 319 h 337"/>
                  <a:gd name="T32" fmla="*/ 239 w 531"/>
                  <a:gd name="T33" fmla="*/ 319 h 337"/>
                  <a:gd name="T34" fmla="*/ 257 w 531"/>
                  <a:gd name="T35" fmla="*/ 337 h 337"/>
                  <a:gd name="T36" fmla="*/ 257 w 531"/>
                  <a:gd name="T37" fmla="*/ 328 h 337"/>
                  <a:gd name="T38" fmla="*/ 266 w 531"/>
                  <a:gd name="T39" fmla="*/ 319 h 337"/>
                  <a:gd name="T40" fmla="*/ 283 w 531"/>
                  <a:gd name="T41" fmla="*/ 301 h 337"/>
                  <a:gd name="T42" fmla="*/ 363 w 531"/>
                  <a:gd name="T43" fmla="*/ 266 h 337"/>
                  <a:gd name="T44" fmla="*/ 372 w 531"/>
                  <a:gd name="T45" fmla="*/ 231 h 337"/>
                  <a:gd name="T46" fmla="*/ 390 w 531"/>
                  <a:gd name="T47" fmla="*/ 239 h 337"/>
                  <a:gd name="T48" fmla="*/ 407 w 531"/>
                  <a:gd name="T49" fmla="*/ 231 h 337"/>
                  <a:gd name="T50" fmla="*/ 434 w 531"/>
                  <a:gd name="T51" fmla="*/ 213 h 337"/>
                  <a:gd name="T52" fmla="*/ 434 w 531"/>
                  <a:gd name="T53" fmla="*/ 195 h 337"/>
                  <a:gd name="T54" fmla="*/ 443 w 531"/>
                  <a:gd name="T55" fmla="*/ 177 h 337"/>
                  <a:gd name="T56" fmla="*/ 452 w 531"/>
                  <a:gd name="T57" fmla="*/ 160 h 337"/>
                  <a:gd name="T58" fmla="*/ 478 w 531"/>
                  <a:gd name="T59" fmla="*/ 151 h 337"/>
                  <a:gd name="T60" fmla="*/ 487 w 531"/>
                  <a:gd name="T61" fmla="*/ 142 h 337"/>
                  <a:gd name="T62" fmla="*/ 531 w 531"/>
                  <a:gd name="T63" fmla="*/ 116 h 337"/>
                  <a:gd name="T64" fmla="*/ 522 w 531"/>
                  <a:gd name="T65" fmla="*/ 116 h 337"/>
                  <a:gd name="T66" fmla="*/ 522 w 531"/>
                  <a:gd name="T67" fmla="*/ 116 h 337"/>
                  <a:gd name="T68" fmla="*/ 514 w 531"/>
                  <a:gd name="T69" fmla="*/ 116 h 337"/>
                  <a:gd name="T70" fmla="*/ 514 w 531"/>
                  <a:gd name="T71" fmla="*/ 116 h 337"/>
                  <a:gd name="T72" fmla="*/ 487 w 531"/>
                  <a:gd name="T73" fmla="*/ 107 h 337"/>
                  <a:gd name="T74" fmla="*/ 478 w 531"/>
                  <a:gd name="T75" fmla="*/ 89 h 337"/>
                  <a:gd name="T76" fmla="*/ 434 w 531"/>
                  <a:gd name="T77" fmla="*/ 80 h 337"/>
                  <a:gd name="T78" fmla="*/ 354 w 531"/>
                  <a:gd name="T79" fmla="*/ 80 h 337"/>
                  <a:gd name="T80" fmla="*/ 328 w 531"/>
                  <a:gd name="T81" fmla="*/ 89 h 337"/>
                  <a:gd name="T82" fmla="*/ 301 w 531"/>
                  <a:gd name="T83" fmla="*/ 71 h 337"/>
                  <a:gd name="T84" fmla="*/ 230 w 531"/>
                  <a:gd name="T85" fmla="*/ 62 h 337"/>
                  <a:gd name="T86" fmla="*/ 186 w 531"/>
                  <a:gd name="T87" fmla="*/ 27 h 337"/>
                  <a:gd name="T88" fmla="*/ 106 w 531"/>
                  <a:gd name="T89" fmla="*/ 9 h 33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31"/>
                  <a:gd name="T136" fmla="*/ 0 h 337"/>
                  <a:gd name="T137" fmla="*/ 531 w 531"/>
                  <a:gd name="T138" fmla="*/ 337 h 33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31" h="337">
                    <a:moveTo>
                      <a:pt x="106" y="9"/>
                    </a:moveTo>
                    <a:lnTo>
                      <a:pt x="97" y="0"/>
                    </a:lnTo>
                    <a:lnTo>
                      <a:pt x="44" y="9"/>
                    </a:lnTo>
                    <a:lnTo>
                      <a:pt x="53" y="80"/>
                    </a:lnTo>
                    <a:lnTo>
                      <a:pt x="26" y="80"/>
                    </a:lnTo>
                    <a:lnTo>
                      <a:pt x="26" y="89"/>
                    </a:lnTo>
                    <a:lnTo>
                      <a:pt x="26" y="98"/>
                    </a:lnTo>
                    <a:lnTo>
                      <a:pt x="26" y="107"/>
                    </a:lnTo>
                    <a:lnTo>
                      <a:pt x="9" y="116"/>
                    </a:lnTo>
                    <a:lnTo>
                      <a:pt x="0" y="116"/>
                    </a:lnTo>
                    <a:lnTo>
                      <a:pt x="0" y="133"/>
                    </a:lnTo>
                    <a:lnTo>
                      <a:pt x="9" y="133"/>
                    </a:lnTo>
                    <a:lnTo>
                      <a:pt x="17" y="133"/>
                    </a:lnTo>
                    <a:lnTo>
                      <a:pt x="17" y="124"/>
                    </a:lnTo>
                    <a:lnTo>
                      <a:pt x="26" y="124"/>
                    </a:lnTo>
                    <a:lnTo>
                      <a:pt x="44" y="124"/>
                    </a:lnTo>
                    <a:lnTo>
                      <a:pt x="53" y="124"/>
                    </a:lnTo>
                    <a:lnTo>
                      <a:pt x="62" y="124"/>
                    </a:lnTo>
                    <a:lnTo>
                      <a:pt x="71" y="124"/>
                    </a:lnTo>
                    <a:lnTo>
                      <a:pt x="124" y="169"/>
                    </a:lnTo>
                    <a:lnTo>
                      <a:pt x="115" y="177"/>
                    </a:lnTo>
                    <a:lnTo>
                      <a:pt x="141" y="186"/>
                    </a:lnTo>
                    <a:lnTo>
                      <a:pt x="150" y="204"/>
                    </a:lnTo>
                    <a:lnTo>
                      <a:pt x="168" y="213"/>
                    </a:lnTo>
                    <a:lnTo>
                      <a:pt x="177" y="213"/>
                    </a:lnTo>
                    <a:lnTo>
                      <a:pt x="186" y="222"/>
                    </a:lnTo>
                    <a:lnTo>
                      <a:pt x="195" y="222"/>
                    </a:lnTo>
                    <a:lnTo>
                      <a:pt x="203" y="231"/>
                    </a:lnTo>
                    <a:lnTo>
                      <a:pt x="212" y="231"/>
                    </a:lnTo>
                    <a:lnTo>
                      <a:pt x="221" y="239"/>
                    </a:lnTo>
                    <a:lnTo>
                      <a:pt x="230" y="248"/>
                    </a:lnTo>
                    <a:lnTo>
                      <a:pt x="230" y="266"/>
                    </a:lnTo>
                    <a:lnTo>
                      <a:pt x="230" y="275"/>
                    </a:lnTo>
                    <a:lnTo>
                      <a:pt x="239" y="275"/>
                    </a:lnTo>
                    <a:lnTo>
                      <a:pt x="239" y="284"/>
                    </a:lnTo>
                    <a:lnTo>
                      <a:pt x="239" y="310"/>
                    </a:lnTo>
                    <a:lnTo>
                      <a:pt x="239" y="319"/>
                    </a:lnTo>
                    <a:lnTo>
                      <a:pt x="230" y="319"/>
                    </a:lnTo>
                    <a:lnTo>
                      <a:pt x="257" y="337"/>
                    </a:lnTo>
                    <a:lnTo>
                      <a:pt x="257" y="328"/>
                    </a:lnTo>
                    <a:lnTo>
                      <a:pt x="257" y="319"/>
                    </a:lnTo>
                    <a:lnTo>
                      <a:pt x="266" y="319"/>
                    </a:lnTo>
                    <a:lnTo>
                      <a:pt x="274" y="310"/>
                    </a:lnTo>
                    <a:lnTo>
                      <a:pt x="283" y="310"/>
                    </a:lnTo>
                    <a:lnTo>
                      <a:pt x="283" y="301"/>
                    </a:lnTo>
                    <a:lnTo>
                      <a:pt x="283" y="310"/>
                    </a:lnTo>
                    <a:lnTo>
                      <a:pt x="336" y="275"/>
                    </a:lnTo>
                    <a:lnTo>
                      <a:pt x="363" y="266"/>
                    </a:lnTo>
                    <a:lnTo>
                      <a:pt x="354" y="231"/>
                    </a:lnTo>
                    <a:lnTo>
                      <a:pt x="363" y="231"/>
                    </a:lnTo>
                    <a:lnTo>
                      <a:pt x="372" y="231"/>
                    </a:lnTo>
                    <a:lnTo>
                      <a:pt x="390" y="239"/>
                    </a:lnTo>
                    <a:lnTo>
                      <a:pt x="390" y="231"/>
                    </a:lnTo>
                    <a:lnTo>
                      <a:pt x="407" y="231"/>
                    </a:lnTo>
                    <a:lnTo>
                      <a:pt x="407" y="213"/>
                    </a:lnTo>
                    <a:lnTo>
                      <a:pt x="434" y="213"/>
                    </a:lnTo>
                    <a:lnTo>
                      <a:pt x="443" y="213"/>
                    </a:lnTo>
                    <a:lnTo>
                      <a:pt x="443" y="195"/>
                    </a:lnTo>
                    <a:lnTo>
                      <a:pt x="434" y="195"/>
                    </a:lnTo>
                    <a:lnTo>
                      <a:pt x="434" y="177"/>
                    </a:lnTo>
                    <a:lnTo>
                      <a:pt x="443" y="177"/>
                    </a:lnTo>
                    <a:lnTo>
                      <a:pt x="452" y="169"/>
                    </a:lnTo>
                    <a:lnTo>
                      <a:pt x="452" y="160"/>
                    </a:lnTo>
                    <a:lnTo>
                      <a:pt x="452" y="151"/>
                    </a:lnTo>
                    <a:lnTo>
                      <a:pt x="452" y="142"/>
                    </a:lnTo>
                    <a:lnTo>
                      <a:pt x="478" y="151"/>
                    </a:lnTo>
                    <a:lnTo>
                      <a:pt x="478" y="142"/>
                    </a:lnTo>
                    <a:lnTo>
                      <a:pt x="487" y="142"/>
                    </a:lnTo>
                    <a:lnTo>
                      <a:pt x="514" y="124"/>
                    </a:lnTo>
                    <a:lnTo>
                      <a:pt x="531" y="133"/>
                    </a:lnTo>
                    <a:lnTo>
                      <a:pt x="531" y="116"/>
                    </a:lnTo>
                    <a:lnTo>
                      <a:pt x="522" y="116"/>
                    </a:lnTo>
                    <a:lnTo>
                      <a:pt x="514" y="116"/>
                    </a:lnTo>
                    <a:lnTo>
                      <a:pt x="505" y="107"/>
                    </a:lnTo>
                    <a:lnTo>
                      <a:pt x="496" y="107"/>
                    </a:lnTo>
                    <a:lnTo>
                      <a:pt x="487" y="107"/>
                    </a:lnTo>
                    <a:lnTo>
                      <a:pt x="478" y="107"/>
                    </a:lnTo>
                    <a:lnTo>
                      <a:pt x="478" y="89"/>
                    </a:lnTo>
                    <a:lnTo>
                      <a:pt x="434" y="89"/>
                    </a:lnTo>
                    <a:lnTo>
                      <a:pt x="434" y="80"/>
                    </a:lnTo>
                    <a:lnTo>
                      <a:pt x="354" y="71"/>
                    </a:lnTo>
                    <a:lnTo>
                      <a:pt x="363" y="80"/>
                    </a:lnTo>
                    <a:lnTo>
                      <a:pt x="354" y="80"/>
                    </a:lnTo>
                    <a:lnTo>
                      <a:pt x="336" y="80"/>
                    </a:lnTo>
                    <a:lnTo>
                      <a:pt x="336" y="89"/>
                    </a:lnTo>
                    <a:lnTo>
                      <a:pt x="328" y="89"/>
                    </a:lnTo>
                    <a:lnTo>
                      <a:pt x="328" y="71"/>
                    </a:lnTo>
                    <a:lnTo>
                      <a:pt x="301" y="62"/>
                    </a:lnTo>
                    <a:lnTo>
                      <a:pt x="301" y="71"/>
                    </a:lnTo>
                    <a:lnTo>
                      <a:pt x="283" y="71"/>
                    </a:lnTo>
                    <a:lnTo>
                      <a:pt x="283" y="62"/>
                    </a:lnTo>
                    <a:lnTo>
                      <a:pt x="230" y="62"/>
                    </a:lnTo>
                    <a:lnTo>
                      <a:pt x="212" y="80"/>
                    </a:lnTo>
                    <a:lnTo>
                      <a:pt x="195" y="45"/>
                    </a:lnTo>
                    <a:lnTo>
                      <a:pt x="186" y="27"/>
                    </a:lnTo>
                    <a:lnTo>
                      <a:pt x="150" y="36"/>
                    </a:lnTo>
                    <a:lnTo>
                      <a:pt x="133" y="9"/>
                    </a:lnTo>
                    <a:lnTo>
                      <a:pt x="106" y="9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803"/>
              <p:cNvSpPr>
                <a:spLocks/>
              </p:cNvSpPr>
              <p:nvPr/>
            </p:nvSpPr>
            <p:spPr bwMode="auto">
              <a:xfrm>
                <a:off x="2054944" y="2247295"/>
                <a:ext cx="712432" cy="1041804"/>
              </a:xfrm>
              <a:custGeom>
                <a:avLst/>
                <a:gdLst>
                  <a:gd name="T0" fmla="*/ 141 w 372"/>
                  <a:gd name="T1" fmla="*/ 27 h 611"/>
                  <a:gd name="T2" fmla="*/ 141 w 372"/>
                  <a:gd name="T3" fmla="*/ 45 h 611"/>
                  <a:gd name="T4" fmla="*/ 133 w 372"/>
                  <a:gd name="T5" fmla="*/ 54 h 611"/>
                  <a:gd name="T6" fmla="*/ 133 w 372"/>
                  <a:gd name="T7" fmla="*/ 71 h 611"/>
                  <a:gd name="T8" fmla="*/ 106 w 372"/>
                  <a:gd name="T9" fmla="*/ 71 h 611"/>
                  <a:gd name="T10" fmla="*/ 62 w 372"/>
                  <a:gd name="T11" fmla="*/ 62 h 611"/>
                  <a:gd name="T12" fmla="*/ 53 w 372"/>
                  <a:gd name="T13" fmla="*/ 98 h 611"/>
                  <a:gd name="T14" fmla="*/ 70 w 372"/>
                  <a:gd name="T15" fmla="*/ 186 h 611"/>
                  <a:gd name="T16" fmla="*/ 97 w 372"/>
                  <a:gd name="T17" fmla="*/ 186 h 611"/>
                  <a:gd name="T18" fmla="*/ 150 w 372"/>
                  <a:gd name="T19" fmla="*/ 222 h 611"/>
                  <a:gd name="T20" fmla="*/ 150 w 372"/>
                  <a:gd name="T21" fmla="*/ 257 h 611"/>
                  <a:gd name="T22" fmla="*/ 195 w 372"/>
                  <a:gd name="T23" fmla="*/ 372 h 611"/>
                  <a:gd name="T24" fmla="*/ 133 w 372"/>
                  <a:gd name="T25" fmla="*/ 452 h 611"/>
                  <a:gd name="T26" fmla="*/ 115 w 372"/>
                  <a:gd name="T27" fmla="*/ 461 h 611"/>
                  <a:gd name="T28" fmla="*/ 115 w 372"/>
                  <a:gd name="T29" fmla="*/ 461 h 611"/>
                  <a:gd name="T30" fmla="*/ 106 w 372"/>
                  <a:gd name="T31" fmla="*/ 469 h 611"/>
                  <a:gd name="T32" fmla="*/ 26 w 372"/>
                  <a:gd name="T33" fmla="*/ 425 h 611"/>
                  <a:gd name="T34" fmla="*/ 8 w 372"/>
                  <a:gd name="T35" fmla="*/ 434 h 611"/>
                  <a:gd name="T36" fmla="*/ 17 w 372"/>
                  <a:gd name="T37" fmla="*/ 469 h 611"/>
                  <a:gd name="T38" fmla="*/ 17 w 372"/>
                  <a:gd name="T39" fmla="*/ 505 h 611"/>
                  <a:gd name="T40" fmla="*/ 26 w 372"/>
                  <a:gd name="T41" fmla="*/ 522 h 611"/>
                  <a:gd name="T42" fmla="*/ 53 w 372"/>
                  <a:gd name="T43" fmla="*/ 505 h 611"/>
                  <a:gd name="T44" fmla="*/ 62 w 372"/>
                  <a:gd name="T45" fmla="*/ 496 h 611"/>
                  <a:gd name="T46" fmla="*/ 70 w 372"/>
                  <a:gd name="T47" fmla="*/ 487 h 611"/>
                  <a:gd name="T48" fmla="*/ 133 w 372"/>
                  <a:gd name="T49" fmla="*/ 522 h 611"/>
                  <a:gd name="T50" fmla="*/ 124 w 372"/>
                  <a:gd name="T51" fmla="*/ 558 h 611"/>
                  <a:gd name="T52" fmla="*/ 133 w 372"/>
                  <a:gd name="T53" fmla="*/ 593 h 611"/>
                  <a:gd name="T54" fmla="*/ 159 w 372"/>
                  <a:gd name="T55" fmla="*/ 611 h 611"/>
                  <a:gd name="T56" fmla="*/ 195 w 372"/>
                  <a:gd name="T57" fmla="*/ 593 h 611"/>
                  <a:gd name="T58" fmla="*/ 203 w 372"/>
                  <a:gd name="T59" fmla="*/ 602 h 611"/>
                  <a:gd name="T60" fmla="*/ 221 w 372"/>
                  <a:gd name="T61" fmla="*/ 593 h 611"/>
                  <a:gd name="T62" fmla="*/ 257 w 372"/>
                  <a:gd name="T63" fmla="*/ 593 h 611"/>
                  <a:gd name="T64" fmla="*/ 292 w 372"/>
                  <a:gd name="T65" fmla="*/ 567 h 611"/>
                  <a:gd name="T66" fmla="*/ 292 w 372"/>
                  <a:gd name="T67" fmla="*/ 558 h 611"/>
                  <a:gd name="T68" fmla="*/ 310 w 372"/>
                  <a:gd name="T69" fmla="*/ 540 h 611"/>
                  <a:gd name="T70" fmla="*/ 336 w 372"/>
                  <a:gd name="T71" fmla="*/ 531 h 611"/>
                  <a:gd name="T72" fmla="*/ 354 w 372"/>
                  <a:gd name="T73" fmla="*/ 540 h 611"/>
                  <a:gd name="T74" fmla="*/ 372 w 372"/>
                  <a:gd name="T75" fmla="*/ 558 h 611"/>
                  <a:gd name="T76" fmla="*/ 319 w 372"/>
                  <a:gd name="T77" fmla="*/ 434 h 611"/>
                  <a:gd name="T78" fmla="*/ 310 w 372"/>
                  <a:gd name="T79" fmla="*/ 425 h 611"/>
                  <a:gd name="T80" fmla="*/ 301 w 372"/>
                  <a:gd name="T81" fmla="*/ 425 h 611"/>
                  <a:gd name="T82" fmla="*/ 292 w 372"/>
                  <a:gd name="T83" fmla="*/ 425 h 611"/>
                  <a:gd name="T84" fmla="*/ 265 w 372"/>
                  <a:gd name="T85" fmla="*/ 416 h 611"/>
                  <a:gd name="T86" fmla="*/ 248 w 372"/>
                  <a:gd name="T87" fmla="*/ 399 h 611"/>
                  <a:gd name="T88" fmla="*/ 239 w 372"/>
                  <a:gd name="T89" fmla="*/ 399 h 611"/>
                  <a:gd name="T90" fmla="*/ 239 w 372"/>
                  <a:gd name="T91" fmla="*/ 346 h 611"/>
                  <a:gd name="T92" fmla="*/ 248 w 372"/>
                  <a:gd name="T93" fmla="*/ 310 h 611"/>
                  <a:gd name="T94" fmla="*/ 274 w 372"/>
                  <a:gd name="T95" fmla="*/ 284 h 611"/>
                  <a:gd name="T96" fmla="*/ 274 w 372"/>
                  <a:gd name="T97" fmla="*/ 248 h 611"/>
                  <a:gd name="T98" fmla="*/ 274 w 372"/>
                  <a:gd name="T99" fmla="*/ 231 h 611"/>
                  <a:gd name="T100" fmla="*/ 301 w 372"/>
                  <a:gd name="T101" fmla="*/ 151 h 611"/>
                  <a:gd name="T102" fmla="*/ 283 w 372"/>
                  <a:gd name="T103" fmla="*/ 71 h 611"/>
                  <a:gd name="T104" fmla="*/ 203 w 372"/>
                  <a:gd name="T105" fmla="*/ 71 h 611"/>
                  <a:gd name="T106" fmla="*/ 195 w 372"/>
                  <a:gd name="T107" fmla="*/ 45 h 611"/>
                  <a:gd name="T108" fmla="*/ 133 w 372"/>
                  <a:gd name="T109" fmla="*/ 0 h 61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72"/>
                  <a:gd name="T166" fmla="*/ 0 h 611"/>
                  <a:gd name="T167" fmla="*/ 372 w 372"/>
                  <a:gd name="T168" fmla="*/ 611 h 61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72" h="611">
                    <a:moveTo>
                      <a:pt x="133" y="0"/>
                    </a:moveTo>
                    <a:lnTo>
                      <a:pt x="133" y="9"/>
                    </a:lnTo>
                    <a:lnTo>
                      <a:pt x="124" y="18"/>
                    </a:lnTo>
                    <a:lnTo>
                      <a:pt x="141" y="18"/>
                    </a:lnTo>
                    <a:lnTo>
                      <a:pt x="141" y="27"/>
                    </a:lnTo>
                    <a:lnTo>
                      <a:pt x="141" y="36"/>
                    </a:lnTo>
                    <a:lnTo>
                      <a:pt x="141" y="45"/>
                    </a:lnTo>
                    <a:lnTo>
                      <a:pt x="133" y="54"/>
                    </a:lnTo>
                    <a:lnTo>
                      <a:pt x="133" y="62"/>
                    </a:lnTo>
                    <a:lnTo>
                      <a:pt x="133" y="71"/>
                    </a:lnTo>
                    <a:lnTo>
                      <a:pt x="124" y="71"/>
                    </a:lnTo>
                    <a:lnTo>
                      <a:pt x="124" y="80"/>
                    </a:lnTo>
                    <a:lnTo>
                      <a:pt x="106" y="71"/>
                    </a:lnTo>
                    <a:lnTo>
                      <a:pt x="79" y="62"/>
                    </a:lnTo>
                    <a:lnTo>
                      <a:pt x="70" y="62"/>
                    </a:lnTo>
                    <a:lnTo>
                      <a:pt x="62" y="62"/>
                    </a:lnTo>
                    <a:lnTo>
                      <a:pt x="62" y="71"/>
                    </a:lnTo>
                    <a:lnTo>
                      <a:pt x="62" y="80"/>
                    </a:lnTo>
                    <a:lnTo>
                      <a:pt x="53" y="98"/>
                    </a:lnTo>
                    <a:lnTo>
                      <a:pt x="53" y="107"/>
                    </a:lnTo>
                    <a:lnTo>
                      <a:pt x="62" y="107"/>
                    </a:lnTo>
                    <a:lnTo>
                      <a:pt x="70" y="186"/>
                    </a:lnTo>
                    <a:lnTo>
                      <a:pt x="79" y="186"/>
                    </a:lnTo>
                    <a:lnTo>
                      <a:pt x="97" y="186"/>
                    </a:lnTo>
                    <a:lnTo>
                      <a:pt x="97" y="177"/>
                    </a:lnTo>
                    <a:lnTo>
                      <a:pt x="106" y="186"/>
                    </a:lnTo>
                    <a:lnTo>
                      <a:pt x="124" y="204"/>
                    </a:lnTo>
                    <a:lnTo>
                      <a:pt x="133" y="213"/>
                    </a:lnTo>
                    <a:lnTo>
                      <a:pt x="150" y="222"/>
                    </a:lnTo>
                    <a:lnTo>
                      <a:pt x="159" y="231"/>
                    </a:lnTo>
                    <a:lnTo>
                      <a:pt x="168" y="231"/>
                    </a:lnTo>
                    <a:lnTo>
                      <a:pt x="150" y="257"/>
                    </a:lnTo>
                    <a:lnTo>
                      <a:pt x="203" y="292"/>
                    </a:lnTo>
                    <a:lnTo>
                      <a:pt x="203" y="372"/>
                    </a:lnTo>
                    <a:lnTo>
                      <a:pt x="195" y="372"/>
                    </a:lnTo>
                    <a:lnTo>
                      <a:pt x="186" y="372"/>
                    </a:lnTo>
                    <a:lnTo>
                      <a:pt x="177" y="372"/>
                    </a:lnTo>
                    <a:lnTo>
                      <a:pt x="168" y="390"/>
                    </a:lnTo>
                    <a:lnTo>
                      <a:pt x="133" y="399"/>
                    </a:lnTo>
                    <a:lnTo>
                      <a:pt x="133" y="452"/>
                    </a:lnTo>
                    <a:lnTo>
                      <a:pt x="115" y="452"/>
                    </a:lnTo>
                    <a:lnTo>
                      <a:pt x="115" y="461"/>
                    </a:lnTo>
                    <a:lnTo>
                      <a:pt x="115" y="469"/>
                    </a:lnTo>
                    <a:lnTo>
                      <a:pt x="106" y="469"/>
                    </a:lnTo>
                    <a:lnTo>
                      <a:pt x="26" y="407"/>
                    </a:lnTo>
                    <a:lnTo>
                      <a:pt x="17" y="416"/>
                    </a:lnTo>
                    <a:lnTo>
                      <a:pt x="26" y="425"/>
                    </a:lnTo>
                    <a:lnTo>
                      <a:pt x="26" y="434"/>
                    </a:lnTo>
                    <a:lnTo>
                      <a:pt x="17" y="434"/>
                    </a:lnTo>
                    <a:lnTo>
                      <a:pt x="8" y="434"/>
                    </a:lnTo>
                    <a:lnTo>
                      <a:pt x="0" y="434"/>
                    </a:lnTo>
                    <a:lnTo>
                      <a:pt x="8" y="434"/>
                    </a:lnTo>
                    <a:lnTo>
                      <a:pt x="8" y="443"/>
                    </a:lnTo>
                    <a:lnTo>
                      <a:pt x="8" y="452"/>
                    </a:lnTo>
                    <a:lnTo>
                      <a:pt x="17" y="469"/>
                    </a:lnTo>
                    <a:lnTo>
                      <a:pt x="0" y="478"/>
                    </a:lnTo>
                    <a:lnTo>
                      <a:pt x="0" y="487"/>
                    </a:lnTo>
                    <a:lnTo>
                      <a:pt x="8" y="496"/>
                    </a:lnTo>
                    <a:lnTo>
                      <a:pt x="8" y="505"/>
                    </a:lnTo>
                    <a:lnTo>
                      <a:pt x="17" y="505"/>
                    </a:lnTo>
                    <a:lnTo>
                      <a:pt x="17" y="514"/>
                    </a:lnTo>
                    <a:lnTo>
                      <a:pt x="26" y="522"/>
                    </a:lnTo>
                    <a:lnTo>
                      <a:pt x="44" y="505"/>
                    </a:lnTo>
                    <a:lnTo>
                      <a:pt x="53" y="505"/>
                    </a:lnTo>
                    <a:lnTo>
                      <a:pt x="53" y="496"/>
                    </a:lnTo>
                    <a:lnTo>
                      <a:pt x="62" y="496"/>
                    </a:lnTo>
                    <a:lnTo>
                      <a:pt x="70" y="487"/>
                    </a:lnTo>
                    <a:lnTo>
                      <a:pt x="115" y="487"/>
                    </a:lnTo>
                    <a:lnTo>
                      <a:pt x="124" y="505"/>
                    </a:lnTo>
                    <a:lnTo>
                      <a:pt x="133" y="514"/>
                    </a:lnTo>
                    <a:lnTo>
                      <a:pt x="133" y="522"/>
                    </a:lnTo>
                    <a:lnTo>
                      <a:pt x="115" y="549"/>
                    </a:lnTo>
                    <a:lnTo>
                      <a:pt x="124" y="558"/>
                    </a:lnTo>
                    <a:lnTo>
                      <a:pt x="133" y="576"/>
                    </a:lnTo>
                    <a:lnTo>
                      <a:pt x="133" y="584"/>
                    </a:lnTo>
                    <a:lnTo>
                      <a:pt x="124" y="593"/>
                    </a:lnTo>
                    <a:lnTo>
                      <a:pt x="133" y="593"/>
                    </a:lnTo>
                    <a:lnTo>
                      <a:pt x="141" y="593"/>
                    </a:lnTo>
                    <a:lnTo>
                      <a:pt x="141" y="602"/>
                    </a:lnTo>
                    <a:lnTo>
                      <a:pt x="141" y="611"/>
                    </a:lnTo>
                    <a:lnTo>
                      <a:pt x="150" y="602"/>
                    </a:lnTo>
                    <a:lnTo>
                      <a:pt x="159" y="611"/>
                    </a:lnTo>
                    <a:lnTo>
                      <a:pt x="168" y="611"/>
                    </a:lnTo>
                    <a:lnTo>
                      <a:pt x="177" y="611"/>
                    </a:lnTo>
                    <a:lnTo>
                      <a:pt x="186" y="611"/>
                    </a:lnTo>
                    <a:lnTo>
                      <a:pt x="195" y="593"/>
                    </a:lnTo>
                    <a:lnTo>
                      <a:pt x="203" y="602"/>
                    </a:lnTo>
                    <a:lnTo>
                      <a:pt x="212" y="602"/>
                    </a:lnTo>
                    <a:lnTo>
                      <a:pt x="212" y="593"/>
                    </a:lnTo>
                    <a:lnTo>
                      <a:pt x="221" y="593"/>
                    </a:lnTo>
                    <a:lnTo>
                      <a:pt x="239" y="602"/>
                    </a:lnTo>
                    <a:lnTo>
                      <a:pt x="248" y="593"/>
                    </a:lnTo>
                    <a:lnTo>
                      <a:pt x="257" y="593"/>
                    </a:lnTo>
                    <a:lnTo>
                      <a:pt x="257" y="584"/>
                    </a:lnTo>
                    <a:lnTo>
                      <a:pt x="283" y="584"/>
                    </a:lnTo>
                    <a:lnTo>
                      <a:pt x="292" y="584"/>
                    </a:lnTo>
                    <a:lnTo>
                      <a:pt x="283" y="567"/>
                    </a:lnTo>
                    <a:lnTo>
                      <a:pt x="292" y="567"/>
                    </a:lnTo>
                    <a:lnTo>
                      <a:pt x="292" y="558"/>
                    </a:lnTo>
                    <a:lnTo>
                      <a:pt x="301" y="549"/>
                    </a:lnTo>
                    <a:lnTo>
                      <a:pt x="310" y="540"/>
                    </a:lnTo>
                    <a:lnTo>
                      <a:pt x="319" y="540"/>
                    </a:lnTo>
                    <a:lnTo>
                      <a:pt x="319" y="531"/>
                    </a:lnTo>
                    <a:lnTo>
                      <a:pt x="327" y="531"/>
                    </a:lnTo>
                    <a:lnTo>
                      <a:pt x="336" y="531"/>
                    </a:lnTo>
                    <a:lnTo>
                      <a:pt x="345" y="531"/>
                    </a:lnTo>
                    <a:lnTo>
                      <a:pt x="354" y="531"/>
                    </a:lnTo>
                    <a:lnTo>
                      <a:pt x="354" y="540"/>
                    </a:lnTo>
                    <a:lnTo>
                      <a:pt x="354" y="549"/>
                    </a:lnTo>
                    <a:lnTo>
                      <a:pt x="363" y="558"/>
                    </a:lnTo>
                    <a:lnTo>
                      <a:pt x="363" y="567"/>
                    </a:lnTo>
                    <a:lnTo>
                      <a:pt x="372" y="558"/>
                    </a:lnTo>
                    <a:lnTo>
                      <a:pt x="363" y="540"/>
                    </a:lnTo>
                    <a:lnTo>
                      <a:pt x="345" y="496"/>
                    </a:lnTo>
                    <a:lnTo>
                      <a:pt x="327" y="461"/>
                    </a:lnTo>
                    <a:lnTo>
                      <a:pt x="319" y="425"/>
                    </a:lnTo>
                    <a:lnTo>
                      <a:pt x="319" y="434"/>
                    </a:lnTo>
                    <a:lnTo>
                      <a:pt x="319" y="425"/>
                    </a:lnTo>
                    <a:lnTo>
                      <a:pt x="310" y="425"/>
                    </a:lnTo>
                    <a:lnTo>
                      <a:pt x="319" y="425"/>
                    </a:lnTo>
                    <a:lnTo>
                      <a:pt x="310" y="425"/>
                    </a:lnTo>
                    <a:lnTo>
                      <a:pt x="301" y="425"/>
                    </a:lnTo>
                    <a:lnTo>
                      <a:pt x="292" y="425"/>
                    </a:lnTo>
                    <a:lnTo>
                      <a:pt x="283" y="425"/>
                    </a:lnTo>
                    <a:lnTo>
                      <a:pt x="274" y="416"/>
                    </a:lnTo>
                    <a:lnTo>
                      <a:pt x="265" y="416"/>
                    </a:lnTo>
                    <a:lnTo>
                      <a:pt x="274" y="390"/>
                    </a:lnTo>
                    <a:lnTo>
                      <a:pt x="265" y="390"/>
                    </a:lnTo>
                    <a:lnTo>
                      <a:pt x="257" y="390"/>
                    </a:lnTo>
                    <a:lnTo>
                      <a:pt x="248" y="399"/>
                    </a:lnTo>
                    <a:lnTo>
                      <a:pt x="239" y="399"/>
                    </a:lnTo>
                    <a:lnTo>
                      <a:pt x="248" y="346"/>
                    </a:lnTo>
                    <a:lnTo>
                      <a:pt x="239" y="346"/>
                    </a:lnTo>
                    <a:lnTo>
                      <a:pt x="239" y="328"/>
                    </a:lnTo>
                    <a:lnTo>
                      <a:pt x="239" y="319"/>
                    </a:lnTo>
                    <a:lnTo>
                      <a:pt x="248" y="319"/>
                    </a:lnTo>
                    <a:lnTo>
                      <a:pt x="248" y="310"/>
                    </a:lnTo>
                    <a:lnTo>
                      <a:pt x="257" y="301"/>
                    </a:lnTo>
                    <a:lnTo>
                      <a:pt x="265" y="292"/>
                    </a:lnTo>
                    <a:lnTo>
                      <a:pt x="265" y="284"/>
                    </a:lnTo>
                    <a:lnTo>
                      <a:pt x="274" y="284"/>
                    </a:lnTo>
                    <a:lnTo>
                      <a:pt x="274" y="275"/>
                    </a:lnTo>
                    <a:lnTo>
                      <a:pt x="265" y="257"/>
                    </a:lnTo>
                    <a:lnTo>
                      <a:pt x="265" y="248"/>
                    </a:lnTo>
                    <a:lnTo>
                      <a:pt x="274" y="248"/>
                    </a:lnTo>
                    <a:lnTo>
                      <a:pt x="274" y="239"/>
                    </a:lnTo>
                    <a:lnTo>
                      <a:pt x="274" y="231"/>
                    </a:lnTo>
                    <a:lnTo>
                      <a:pt x="274" y="222"/>
                    </a:lnTo>
                    <a:lnTo>
                      <a:pt x="274" y="213"/>
                    </a:lnTo>
                    <a:lnTo>
                      <a:pt x="283" y="204"/>
                    </a:lnTo>
                    <a:lnTo>
                      <a:pt x="283" y="160"/>
                    </a:lnTo>
                    <a:lnTo>
                      <a:pt x="301" y="151"/>
                    </a:lnTo>
                    <a:lnTo>
                      <a:pt x="292" y="71"/>
                    </a:lnTo>
                    <a:lnTo>
                      <a:pt x="283" y="71"/>
                    </a:lnTo>
                    <a:lnTo>
                      <a:pt x="248" y="80"/>
                    </a:lnTo>
                    <a:lnTo>
                      <a:pt x="221" y="80"/>
                    </a:lnTo>
                    <a:lnTo>
                      <a:pt x="212" y="71"/>
                    </a:lnTo>
                    <a:lnTo>
                      <a:pt x="203" y="71"/>
                    </a:lnTo>
                    <a:lnTo>
                      <a:pt x="203" y="62"/>
                    </a:lnTo>
                    <a:lnTo>
                      <a:pt x="195" y="54"/>
                    </a:lnTo>
                    <a:lnTo>
                      <a:pt x="195" y="45"/>
                    </a:lnTo>
                    <a:lnTo>
                      <a:pt x="186" y="45"/>
                    </a:lnTo>
                    <a:lnTo>
                      <a:pt x="141" y="18"/>
                    </a:lnTo>
                    <a:lnTo>
                      <a:pt x="141" y="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804"/>
              <p:cNvSpPr>
                <a:spLocks/>
              </p:cNvSpPr>
              <p:nvPr/>
            </p:nvSpPr>
            <p:spPr bwMode="auto">
              <a:xfrm>
                <a:off x="2037707" y="2564440"/>
                <a:ext cx="406009" cy="468897"/>
              </a:xfrm>
              <a:custGeom>
                <a:avLst/>
                <a:gdLst>
                  <a:gd name="T0" fmla="*/ 212 w 212"/>
                  <a:gd name="T1" fmla="*/ 115 h 275"/>
                  <a:gd name="T2" fmla="*/ 168 w 212"/>
                  <a:gd name="T3" fmla="*/ 53 h 275"/>
                  <a:gd name="T4" fmla="*/ 133 w 212"/>
                  <a:gd name="T5" fmla="*/ 27 h 275"/>
                  <a:gd name="T6" fmla="*/ 106 w 212"/>
                  <a:gd name="T7" fmla="*/ 0 h 275"/>
                  <a:gd name="T8" fmla="*/ 88 w 212"/>
                  <a:gd name="T9" fmla="*/ 9 h 275"/>
                  <a:gd name="T10" fmla="*/ 88 w 212"/>
                  <a:gd name="T11" fmla="*/ 9 h 275"/>
                  <a:gd name="T12" fmla="*/ 79 w 212"/>
                  <a:gd name="T13" fmla="*/ 36 h 275"/>
                  <a:gd name="T14" fmla="*/ 79 w 212"/>
                  <a:gd name="T15" fmla="*/ 36 h 275"/>
                  <a:gd name="T16" fmla="*/ 97 w 212"/>
                  <a:gd name="T17" fmla="*/ 45 h 275"/>
                  <a:gd name="T18" fmla="*/ 71 w 212"/>
                  <a:gd name="T19" fmla="*/ 62 h 275"/>
                  <a:gd name="T20" fmla="*/ 71 w 212"/>
                  <a:gd name="T21" fmla="*/ 62 h 275"/>
                  <a:gd name="T22" fmla="*/ 62 w 212"/>
                  <a:gd name="T23" fmla="*/ 62 h 275"/>
                  <a:gd name="T24" fmla="*/ 62 w 212"/>
                  <a:gd name="T25" fmla="*/ 71 h 275"/>
                  <a:gd name="T26" fmla="*/ 53 w 212"/>
                  <a:gd name="T27" fmla="*/ 71 h 275"/>
                  <a:gd name="T28" fmla="*/ 53 w 212"/>
                  <a:gd name="T29" fmla="*/ 80 h 275"/>
                  <a:gd name="T30" fmla="*/ 35 w 212"/>
                  <a:gd name="T31" fmla="*/ 89 h 275"/>
                  <a:gd name="T32" fmla="*/ 17 w 212"/>
                  <a:gd name="T33" fmla="*/ 89 h 275"/>
                  <a:gd name="T34" fmla="*/ 17 w 212"/>
                  <a:gd name="T35" fmla="*/ 98 h 275"/>
                  <a:gd name="T36" fmla="*/ 17 w 212"/>
                  <a:gd name="T37" fmla="*/ 106 h 275"/>
                  <a:gd name="T38" fmla="*/ 9 w 212"/>
                  <a:gd name="T39" fmla="*/ 106 h 275"/>
                  <a:gd name="T40" fmla="*/ 0 w 212"/>
                  <a:gd name="T41" fmla="*/ 115 h 275"/>
                  <a:gd name="T42" fmla="*/ 0 w 212"/>
                  <a:gd name="T43" fmla="*/ 124 h 275"/>
                  <a:gd name="T44" fmla="*/ 9 w 212"/>
                  <a:gd name="T45" fmla="*/ 142 h 275"/>
                  <a:gd name="T46" fmla="*/ 35 w 212"/>
                  <a:gd name="T47" fmla="*/ 142 h 275"/>
                  <a:gd name="T48" fmla="*/ 35 w 212"/>
                  <a:gd name="T49" fmla="*/ 168 h 275"/>
                  <a:gd name="T50" fmla="*/ 26 w 212"/>
                  <a:gd name="T51" fmla="*/ 168 h 275"/>
                  <a:gd name="T52" fmla="*/ 26 w 212"/>
                  <a:gd name="T53" fmla="*/ 177 h 275"/>
                  <a:gd name="T54" fmla="*/ 17 w 212"/>
                  <a:gd name="T55" fmla="*/ 186 h 275"/>
                  <a:gd name="T56" fmla="*/ 9 w 212"/>
                  <a:gd name="T57" fmla="*/ 204 h 275"/>
                  <a:gd name="T58" fmla="*/ 9 w 212"/>
                  <a:gd name="T59" fmla="*/ 213 h 275"/>
                  <a:gd name="T60" fmla="*/ 0 w 212"/>
                  <a:gd name="T61" fmla="*/ 213 h 275"/>
                  <a:gd name="T62" fmla="*/ 0 w 212"/>
                  <a:gd name="T63" fmla="*/ 213 h 275"/>
                  <a:gd name="T64" fmla="*/ 0 w 212"/>
                  <a:gd name="T65" fmla="*/ 230 h 275"/>
                  <a:gd name="T66" fmla="*/ 9 w 212"/>
                  <a:gd name="T67" fmla="*/ 239 h 275"/>
                  <a:gd name="T68" fmla="*/ 9 w 212"/>
                  <a:gd name="T69" fmla="*/ 239 h 275"/>
                  <a:gd name="T70" fmla="*/ 9 w 212"/>
                  <a:gd name="T71" fmla="*/ 239 h 275"/>
                  <a:gd name="T72" fmla="*/ 17 w 212"/>
                  <a:gd name="T73" fmla="*/ 239 h 275"/>
                  <a:gd name="T74" fmla="*/ 26 w 212"/>
                  <a:gd name="T75" fmla="*/ 248 h 275"/>
                  <a:gd name="T76" fmla="*/ 17 w 212"/>
                  <a:gd name="T77" fmla="*/ 230 h 275"/>
                  <a:gd name="T78" fmla="*/ 115 w 212"/>
                  <a:gd name="T79" fmla="*/ 275 h 275"/>
                  <a:gd name="T80" fmla="*/ 115 w 212"/>
                  <a:gd name="T81" fmla="*/ 275 h 275"/>
                  <a:gd name="T82" fmla="*/ 115 w 212"/>
                  <a:gd name="T83" fmla="*/ 275 h 275"/>
                  <a:gd name="T84" fmla="*/ 115 w 212"/>
                  <a:gd name="T85" fmla="*/ 266 h 275"/>
                  <a:gd name="T86" fmla="*/ 133 w 212"/>
                  <a:gd name="T87" fmla="*/ 257 h 275"/>
                  <a:gd name="T88" fmla="*/ 168 w 212"/>
                  <a:gd name="T89" fmla="*/ 204 h 275"/>
                  <a:gd name="T90" fmla="*/ 195 w 212"/>
                  <a:gd name="T91" fmla="*/ 177 h 27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12"/>
                  <a:gd name="T139" fmla="*/ 0 h 275"/>
                  <a:gd name="T140" fmla="*/ 212 w 212"/>
                  <a:gd name="T141" fmla="*/ 275 h 27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12" h="275">
                    <a:moveTo>
                      <a:pt x="212" y="177"/>
                    </a:moveTo>
                    <a:lnTo>
                      <a:pt x="212" y="115"/>
                    </a:lnTo>
                    <a:lnTo>
                      <a:pt x="150" y="71"/>
                    </a:lnTo>
                    <a:lnTo>
                      <a:pt x="168" y="53"/>
                    </a:lnTo>
                    <a:lnTo>
                      <a:pt x="150" y="36"/>
                    </a:lnTo>
                    <a:lnTo>
                      <a:pt x="133" y="27"/>
                    </a:lnTo>
                    <a:lnTo>
                      <a:pt x="124" y="9"/>
                    </a:lnTo>
                    <a:lnTo>
                      <a:pt x="106" y="0"/>
                    </a:lnTo>
                    <a:lnTo>
                      <a:pt x="106" y="9"/>
                    </a:lnTo>
                    <a:lnTo>
                      <a:pt x="88" y="9"/>
                    </a:lnTo>
                    <a:lnTo>
                      <a:pt x="79" y="36"/>
                    </a:lnTo>
                    <a:lnTo>
                      <a:pt x="88" y="45"/>
                    </a:lnTo>
                    <a:lnTo>
                      <a:pt x="97" y="45"/>
                    </a:lnTo>
                    <a:lnTo>
                      <a:pt x="88" y="71"/>
                    </a:lnTo>
                    <a:lnTo>
                      <a:pt x="71" y="62"/>
                    </a:lnTo>
                    <a:lnTo>
                      <a:pt x="62" y="62"/>
                    </a:lnTo>
                    <a:lnTo>
                      <a:pt x="62" y="71"/>
                    </a:lnTo>
                    <a:lnTo>
                      <a:pt x="53" y="71"/>
                    </a:lnTo>
                    <a:lnTo>
                      <a:pt x="53" y="80"/>
                    </a:lnTo>
                    <a:lnTo>
                      <a:pt x="44" y="80"/>
                    </a:lnTo>
                    <a:lnTo>
                      <a:pt x="35" y="89"/>
                    </a:lnTo>
                    <a:lnTo>
                      <a:pt x="17" y="80"/>
                    </a:lnTo>
                    <a:lnTo>
                      <a:pt x="17" y="89"/>
                    </a:lnTo>
                    <a:lnTo>
                      <a:pt x="17" y="98"/>
                    </a:lnTo>
                    <a:lnTo>
                      <a:pt x="17" y="106"/>
                    </a:lnTo>
                    <a:lnTo>
                      <a:pt x="9" y="106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9" y="124"/>
                    </a:lnTo>
                    <a:lnTo>
                      <a:pt x="9" y="142"/>
                    </a:lnTo>
                    <a:lnTo>
                      <a:pt x="17" y="142"/>
                    </a:lnTo>
                    <a:lnTo>
                      <a:pt x="35" y="142"/>
                    </a:lnTo>
                    <a:lnTo>
                      <a:pt x="26" y="160"/>
                    </a:lnTo>
                    <a:lnTo>
                      <a:pt x="35" y="168"/>
                    </a:lnTo>
                    <a:lnTo>
                      <a:pt x="26" y="168"/>
                    </a:lnTo>
                    <a:lnTo>
                      <a:pt x="26" y="177"/>
                    </a:lnTo>
                    <a:lnTo>
                      <a:pt x="17" y="186"/>
                    </a:lnTo>
                    <a:lnTo>
                      <a:pt x="17" y="195"/>
                    </a:lnTo>
                    <a:lnTo>
                      <a:pt x="9" y="204"/>
                    </a:lnTo>
                    <a:lnTo>
                      <a:pt x="9" y="213"/>
                    </a:lnTo>
                    <a:lnTo>
                      <a:pt x="0" y="213"/>
                    </a:lnTo>
                    <a:lnTo>
                      <a:pt x="0" y="221"/>
                    </a:lnTo>
                    <a:lnTo>
                      <a:pt x="0" y="230"/>
                    </a:lnTo>
                    <a:lnTo>
                      <a:pt x="9" y="239"/>
                    </a:lnTo>
                    <a:lnTo>
                      <a:pt x="17" y="239"/>
                    </a:lnTo>
                    <a:lnTo>
                      <a:pt x="26" y="248"/>
                    </a:lnTo>
                    <a:lnTo>
                      <a:pt x="26" y="239"/>
                    </a:lnTo>
                    <a:lnTo>
                      <a:pt x="17" y="230"/>
                    </a:lnTo>
                    <a:lnTo>
                      <a:pt x="35" y="213"/>
                    </a:lnTo>
                    <a:lnTo>
                      <a:pt x="115" y="275"/>
                    </a:lnTo>
                    <a:lnTo>
                      <a:pt x="115" y="266"/>
                    </a:lnTo>
                    <a:lnTo>
                      <a:pt x="124" y="257"/>
                    </a:lnTo>
                    <a:lnTo>
                      <a:pt x="133" y="257"/>
                    </a:lnTo>
                    <a:lnTo>
                      <a:pt x="133" y="204"/>
                    </a:lnTo>
                    <a:lnTo>
                      <a:pt x="168" y="204"/>
                    </a:lnTo>
                    <a:lnTo>
                      <a:pt x="177" y="177"/>
                    </a:lnTo>
                    <a:lnTo>
                      <a:pt x="195" y="177"/>
                    </a:lnTo>
                    <a:lnTo>
                      <a:pt x="212" y="177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 sz="82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3" name="69 Rectángulo"/>
            <p:cNvSpPr/>
            <p:nvPr/>
          </p:nvSpPr>
          <p:spPr>
            <a:xfrm>
              <a:off x="3284540" y="2352679"/>
              <a:ext cx="215900" cy="1635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0 CuadroTexto"/>
            <p:cNvSpPr txBox="1"/>
            <p:nvPr/>
          </p:nvSpPr>
          <p:spPr>
            <a:xfrm>
              <a:off x="3500439" y="2298704"/>
              <a:ext cx="1918334" cy="1995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050" b="1" dirty="0">
                  <a:solidFill>
                    <a:prstClr val="black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Jurisdicción II- </a:t>
              </a:r>
              <a:r>
                <a:rPr lang="es-MX" sz="1050" b="1" dirty="0" err="1">
                  <a:solidFill>
                    <a:prstClr val="black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Matehuala</a:t>
              </a:r>
              <a:endParaRPr lang="es-MX" sz="1050" b="1" dirty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5" name="71 Rectángulo"/>
            <p:cNvSpPr/>
            <p:nvPr/>
          </p:nvSpPr>
          <p:spPr>
            <a:xfrm>
              <a:off x="3068640" y="4151316"/>
              <a:ext cx="215900" cy="1619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2 CuadroTexto"/>
            <p:cNvSpPr txBox="1">
              <a:spLocks noChangeArrowheads="1"/>
            </p:cNvSpPr>
            <p:nvPr/>
          </p:nvSpPr>
          <p:spPr bwMode="auto">
            <a:xfrm>
              <a:off x="3284540" y="4097341"/>
              <a:ext cx="1742732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 dirty="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III - SGS</a:t>
              </a:r>
            </a:p>
          </p:txBody>
        </p:sp>
        <p:sp>
          <p:nvSpPr>
            <p:cNvPr id="77" name="73 Rectángulo"/>
            <p:cNvSpPr/>
            <p:nvPr/>
          </p:nvSpPr>
          <p:spPr>
            <a:xfrm>
              <a:off x="6794502" y="3109916"/>
              <a:ext cx="215900" cy="16192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8" name="74 CuadroTexto"/>
            <p:cNvSpPr txBox="1">
              <a:spLocks noChangeArrowheads="1"/>
            </p:cNvSpPr>
            <p:nvPr/>
          </p:nvSpPr>
          <p:spPr bwMode="auto">
            <a:xfrm>
              <a:off x="7010402" y="3055941"/>
              <a:ext cx="2130262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IV - Rioverde</a:t>
              </a:r>
            </a:p>
          </p:txBody>
        </p:sp>
        <p:sp>
          <p:nvSpPr>
            <p:cNvPr id="79" name="75 Rectángulo"/>
            <p:cNvSpPr/>
            <p:nvPr/>
          </p:nvSpPr>
          <p:spPr>
            <a:xfrm>
              <a:off x="3284540" y="5053016"/>
              <a:ext cx="215900" cy="16351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80" name="76 CuadroTexto"/>
            <p:cNvSpPr txBox="1">
              <a:spLocks noChangeArrowheads="1"/>
            </p:cNvSpPr>
            <p:nvPr/>
          </p:nvSpPr>
          <p:spPr bwMode="auto">
            <a:xfrm>
              <a:off x="3500439" y="4999041"/>
              <a:ext cx="2496375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I – San Luis Potosí</a:t>
              </a:r>
            </a:p>
          </p:txBody>
        </p:sp>
        <p:sp>
          <p:nvSpPr>
            <p:cNvPr id="81" name="77 Rectángulo"/>
            <p:cNvSpPr/>
            <p:nvPr/>
          </p:nvSpPr>
          <p:spPr>
            <a:xfrm>
              <a:off x="7388227" y="3703641"/>
              <a:ext cx="217488" cy="16192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82" name="78 CuadroTexto"/>
            <p:cNvSpPr txBox="1">
              <a:spLocks noChangeArrowheads="1"/>
            </p:cNvSpPr>
            <p:nvPr/>
          </p:nvSpPr>
          <p:spPr bwMode="auto">
            <a:xfrm>
              <a:off x="7605715" y="3649666"/>
              <a:ext cx="2052458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V –Cd Valles</a:t>
              </a:r>
            </a:p>
          </p:txBody>
        </p:sp>
        <p:sp>
          <p:nvSpPr>
            <p:cNvPr id="83" name="79 Rectángulo"/>
            <p:cNvSpPr/>
            <p:nvPr/>
          </p:nvSpPr>
          <p:spPr>
            <a:xfrm>
              <a:off x="4525965" y="5540379"/>
              <a:ext cx="215900" cy="16192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84" name="80 CuadroTexto"/>
            <p:cNvSpPr txBox="1">
              <a:spLocks noChangeArrowheads="1"/>
            </p:cNvSpPr>
            <p:nvPr/>
          </p:nvSpPr>
          <p:spPr bwMode="auto">
            <a:xfrm>
              <a:off x="4741865" y="5486404"/>
              <a:ext cx="2530330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VI - Tamazunchale</a:t>
              </a:r>
            </a:p>
          </p:txBody>
        </p:sp>
        <p:sp>
          <p:nvSpPr>
            <p:cNvPr id="85" name="81 Elipse"/>
            <p:cNvSpPr/>
            <p:nvPr/>
          </p:nvSpPr>
          <p:spPr>
            <a:xfrm>
              <a:off x="5832477" y="2868616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cxnSp>
          <p:nvCxnSpPr>
            <p:cNvPr id="86" name="82 Conector angular"/>
            <p:cNvCxnSpPr>
              <a:stCxn id="74" idx="2"/>
              <a:endCxn id="85" idx="0"/>
            </p:cNvCxnSpPr>
            <p:nvPr/>
          </p:nvCxnSpPr>
          <p:spPr>
            <a:xfrm rot="16200000" flipH="1">
              <a:off x="4987839" y="1970002"/>
              <a:ext cx="370381" cy="1426847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83 Elipse"/>
            <p:cNvSpPr/>
            <p:nvPr/>
          </p:nvSpPr>
          <p:spPr>
            <a:xfrm>
              <a:off x="5553077" y="4405316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88" name="84 Elipse"/>
            <p:cNvSpPr/>
            <p:nvPr/>
          </p:nvSpPr>
          <p:spPr>
            <a:xfrm>
              <a:off x="5607052" y="4189416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cxnSp>
          <p:nvCxnSpPr>
            <p:cNvPr id="89" name="85 Conector angular"/>
            <p:cNvCxnSpPr>
              <a:stCxn id="76" idx="3"/>
              <a:endCxn id="88" idx="2"/>
            </p:cNvCxnSpPr>
            <p:nvPr/>
          </p:nvCxnSpPr>
          <p:spPr>
            <a:xfrm>
              <a:off x="5027272" y="4206176"/>
              <a:ext cx="579780" cy="3721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86 Forma"/>
            <p:cNvCxnSpPr>
              <a:stCxn id="80" idx="0"/>
              <a:endCxn id="87" idx="6"/>
            </p:cNvCxnSpPr>
            <p:nvPr/>
          </p:nvCxnSpPr>
          <p:spPr>
            <a:xfrm rot="5400000" flipH="1" flipV="1">
              <a:off x="4934951" y="4272966"/>
              <a:ext cx="539750" cy="912401"/>
            </a:xfrm>
            <a:prstGeom prst="bentConnector4">
              <a:avLst>
                <a:gd name="adj1" fmla="val 45000"/>
                <a:gd name="adj2" fmla="val 126482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87 Elipse"/>
            <p:cNvSpPr/>
            <p:nvPr/>
          </p:nvSpPr>
          <p:spPr>
            <a:xfrm>
              <a:off x="6578602" y="4567241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cxnSp>
          <p:nvCxnSpPr>
            <p:cNvPr id="92" name="100 Forma"/>
            <p:cNvCxnSpPr>
              <a:endCxn id="91" idx="0"/>
            </p:cNvCxnSpPr>
            <p:nvPr/>
          </p:nvCxnSpPr>
          <p:spPr>
            <a:xfrm rot="5400000">
              <a:off x="6011864" y="3838579"/>
              <a:ext cx="1349375" cy="107950"/>
            </a:xfrm>
            <a:prstGeom prst="bentConnector3">
              <a:avLst>
                <a:gd name="adj1" fmla="val -89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89 Elipse"/>
            <p:cNvSpPr/>
            <p:nvPr/>
          </p:nvSpPr>
          <p:spPr>
            <a:xfrm>
              <a:off x="7442202" y="4351341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cxnSp>
          <p:nvCxnSpPr>
            <p:cNvPr id="94" name="90 Forma"/>
            <p:cNvCxnSpPr>
              <a:stCxn id="93" idx="6"/>
              <a:endCxn id="82" idx="2"/>
            </p:cNvCxnSpPr>
            <p:nvPr/>
          </p:nvCxnSpPr>
          <p:spPr>
            <a:xfrm flipV="1">
              <a:off x="7550153" y="3867336"/>
              <a:ext cx="1081791" cy="537981"/>
            </a:xfrm>
            <a:prstGeom prst="bentConnector2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91 Elipse"/>
            <p:cNvSpPr/>
            <p:nvPr/>
          </p:nvSpPr>
          <p:spPr>
            <a:xfrm>
              <a:off x="7713665" y="5216529"/>
              <a:ext cx="107950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cxnSp>
          <p:nvCxnSpPr>
            <p:cNvPr id="96" name="92 Forma"/>
            <p:cNvCxnSpPr>
              <a:stCxn id="84" idx="0"/>
              <a:endCxn id="95" idx="6"/>
            </p:cNvCxnSpPr>
            <p:nvPr/>
          </p:nvCxnSpPr>
          <p:spPr>
            <a:xfrm rot="5400000" flipH="1" flipV="1">
              <a:off x="6806374" y="4471162"/>
              <a:ext cx="215899" cy="1814585"/>
            </a:xfrm>
            <a:prstGeom prst="bentConnector4">
              <a:avLst>
                <a:gd name="adj1" fmla="val 37500"/>
                <a:gd name="adj2" fmla="val 113316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93 Elipse"/>
            <p:cNvSpPr/>
            <p:nvPr/>
          </p:nvSpPr>
          <p:spPr>
            <a:xfrm>
              <a:off x="7496177" y="4837116"/>
              <a:ext cx="109538" cy="1079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98" name="100 Rectángulo"/>
            <p:cNvSpPr/>
            <p:nvPr/>
          </p:nvSpPr>
          <p:spPr>
            <a:xfrm>
              <a:off x="6980240" y="5745166"/>
              <a:ext cx="217487" cy="16192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99" name="101 CuadroTexto"/>
            <p:cNvSpPr txBox="1">
              <a:spLocks noChangeArrowheads="1"/>
            </p:cNvSpPr>
            <p:nvPr/>
          </p:nvSpPr>
          <p:spPr bwMode="auto">
            <a:xfrm>
              <a:off x="7197727" y="5691191"/>
              <a:ext cx="2416808" cy="217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12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Jurisdicción VII - Tancanhuitz</a:t>
              </a:r>
            </a:p>
          </p:txBody>
        </p:sp>
        <p:cxnSp>
          <p:nvCxnSpPr>
            <p:cNvPr id="100" name="105 Forma"/>
            <p:cNvCxnSpPr>
              <a:stCxn id="97" idx="6"/>
            </p:cNvCxnSpPr>
            <p:nvPr/>
          </p:nvCxnSpPr>
          <p:spPr>
            <a:xfrm>
              <a:off x="7605715" y="4891091"/>
              <a:ext cx="917575" cy="730250"/>
            </a:xfrm>
            <a:prstGeom prst="bentConnector3">
              <a:avLst>
                <a:gd name="adj1" fmla="val 100091"/>
              </a:avLst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99 CuadroTexto"/>
            <p:cNvSpPr txBox="1">
              <a:spLocks noChangeArrowheads="1"/>
            </p:cNvSpPr>
            <p:nvPr/>
          </p:nvSpPr>
          <p:spPr bwMode="auto">
            <a:xfrm>
              <a:off x="7445377" y="5972179"/>
              <a:ext cx="2079296" cy="181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900" b="1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Fuente: </a:t>
              </a:r>
              <a:r>
                <a:rPr lang="es-MX" altLang="es-MX" sz="90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Regionalización Operativa.</a:t>
              </a:r>
            </a:p>
          </p:txBody>
        </p:sp>
      </p:grpSp>
      <p:sp>
        <p:nvSpPr>
          <p:cNvPr id="103" name="Título 1"/>
          <p:cNvSpPr>
            <a:spLocks noGrp="1"/>
          </p:cNvSpPr>
          <p:nvPr>
            <p:ph type="title"/>
          </p:nvPr>
        </p:nvSpPr>
        <p:spPr>
          <a:xfrm>
            <a:off x="2576756" y="116633"/>
            <a:ext cx="5817371" cy="65188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z="3200" b="1" dirty="0" smtClean="0"/>
              <a:t>Regionalización Operativa</a:t>
            </a:r>
            <a:endParaRPr lang="es-MX" sz="3200" b="1" dirty="0"/>
          </a:p>
        </p:txBody>
      </p:sp>
      <p:pic>
        <p:nvPicPr>
          <p:cNvPr id="105" name="104 Imagen" descr="C:\Users\Dra. Aracely\Pictures\LONAS\Servicios de Salud 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84176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25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1257</Words>
  <Application>Microsoft Office PowerPoint</Application>
  <PresentationFormat>Presentación en pantalla (4:3)</PresentationFormat>
  <Paragraphs>235</Paragraphs>
  <Slides>18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Medidas generales para enfrentar los riesgos a la salud</vt:lpstr>
      <vt:lpstr>Presentación de PowerPoint</vt:lpstr>
      <vt:lpstr>Presentación de PowerPoint</vt:lpstr>
      <vt:lpstr>Regionalización Operativa</vt:lpstr>
      <vt:lpstr>Personal de epidemiología </vt:lpstr>
      <vt:lpstr>Infraestructura en Salud</vt:lpstr>
      <vt:lpstr>Actividades por los Servicios de Salud</vt:lpstr>
      <vt:lpstr>Actividades realizadas por COEPRIS</vt:lpstr>
      <vt:lpstr>Actividades realizadas por COEPRIS</vt:lpstr>
      <vt:lpstr>¿Qué mejorar?</vt:lpstr>
      <vt:lpstr>Presentación de PowerPoint</vt:lpstr>
      <vt:lpstr>Conclusiones</vt:lpstr>
      <vt:lpstr>Gracias!!!!!!!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 Mata</dc:creator>
  <cp:lastModifiedBy>Vectores</cp:lastModifiedBy>
  <cp:revision>150</cp:revision>
  <dcterms:created xsi:type="dcterms:W3CDTF">2018-12-10T14:54:27Z</dcterms:created>
  <dcterms:modified xsi:type="dcterms:W3CDTF">2019-06-18T18:28:39Z</dcterms:modified>
</cp:coreProperties>
</file>